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7" r:id="rId6"/>
    <p:sldId id="261" r:id="rId7"/>
    <p:sldId id="262" r:id="rId8"/>
    <p:sldId id="295" r:id="rId9"/>
    <p:sldId id="296" r:id="rId10"/>
    <p:sldId id="307" r:id="rId11"/>
    <p:sldId id="308" r:id="rId12"/>
    <p:sldId id="289" r:id="rId13"/>
    <p:sldId id="299" r:id="rId14"/>
    <p:sldId id="297" r:id="rId15"/>
    <p:sldId id="298" r:id="rId16"/>
    <p:sldId id="304" r:id="rId17"/>
    <p:sldId id="310" r:id="rId18"/>
    <p:sldId id="300" r:id="rId19"/>
    <p:sldId id="303" r:id="rId20"/>
    <p:sldId id="305" r:id="rId21"/>
    <p:sldId id="309" r:id="rId22"/>
    <p:sldId id="306" r:id="rId23"/>
    <p:sldId id="258" r:id="rId2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Yaza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5BC7A-9687-4592-A1A5-041415631A63}" v="129" dt="2023-04-01T04:05:11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40" y="18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al Gasimov" userId="cc8475c23323f349" providerId="LiveId" clId="{2A55BC7A-9687-4592-A1A5-041415631A63}"/>
    <pc:docChg chg="undo custSel addSld delSld modSld sldOrd">
      <pc:chgData name="Jelal Gasimov" userId="cc8475c23323f349" providerId="LiveId" clId="{2A55BC7A-9687-4592-A1A5-041415631A63}" dt="2023-04-01T04:09:04.893" v="3249" actId="20577"/>
      <pc:docMkLst>
        <pc:docMk/>
      </pc:docMkLst>
      <pc:sldChg chg="addSp modSp mod">
        <pc:chgData name="Jelal Gasimov" userId="cc8475c23323f349" providerId="LiveId" clId="{2A55BC7A-9687-4592-A1A5-041415631A63}" dt="2023-03-31T22:51:55.073" v="1068" actId="1076"/>
        <pc:sldMkLst>
          <pc:docMk/>
          <pc:sldMk cId="1642425379" sldId="256"/>
        </pc:sldMkLst>
        <pc:spChg chg="mod">
          <ac:chgData name="Jelal Gasimov" userId="cc8475c23323f349" providerId="LiveId" clId="{2A55BC7A-9687-4592-A1A5-041415631A63}" dt="2023-03-31T18:51:10.523" v="579" actId="1076"/>
          <ac:spMkLst>
            <pc:docMk/>
            <pc:sldMk cId="1642425379" sldId="256"/>
            <ac:spMk id="2" creationId="{216815C6-3AD0-46E6-A74A-1967BD91AF50}"/>
          </ac:spMkLst>
        </pc:spChg>
        <pc:spChg chg="mod">
          <ac:chgData name="Jelal Gasimov" userId="cc8475c23323f349" providerId="LiveId" clId="{2A55BC7A-9687-4592-A1A5-041415631A63}" dt="2023-03-31T18:44:09.267" v="488" actId="1076"/>
          <ac:spMkLst>
            <pc:docMk/>
            <pc:sldMk cId="1642425379" sldId="256"/>
            <ac:spMk id="3" creationId="{1901B20D-4C28-4DA3-ABBD-718C22A5E58B}"/>
          </ac:spMkLst>
        </pc:spChg>
        <pc:picChg chg="add mod">
          <ac:chgData name="Jelal Gasimov" userId="cc8475c23323f349" providerId="LiveId" clId="{2A55BC7A-9687-4592-A1A5-041415631A63}" dt="2023-03-31T22:51:55.073" v="1068" actId="1076"/>
          <ac:picMkLst>
            <pc:docMk/>
            <pc:sldMk cId="1642425379" sldId="256"/>
            <ac:picMk id="7170" creationId="{7FC9A46C-02AC-C643-6570-C53ED4A3EE4D}"/>
          </ac:picMkLst>
        </pc:picChg>
      </pc:sldChg>
      <pc:sldChg chg="modSp mod">
        <pc:chgData name="Jelal Gasimov" userId="cc8475c23323f349" providerId="LiveId" clId="{2A55BC7A-9687-4592-A1A5-041415631A63}" dt="2023-03-31T23:35:28.244" v="1851" actId="20577"/>
        <pc:sldMkLst>
          <pc:docMk/>
          <pc:sldMk cId="707789176" sldId="258"/>
        </pc:sldMkLst>
        <pc:spChg chg="mod">
          <ac:chgData name="Jelal Gasimov" userId="cc8475c23323f349" providerId="LiveId" clId="{2A55BC7A-9687-4592-A1A5-041415631A63}" dt="2023-03-31T23:35:28.244" v="1851" actId="20577"/>
          <ac:spMkLst>
            <pc:docMk/>
            <pc:sldMk cId="707789176" sldId="258"/>
            <ac:spMk id="2" creationId="{A29DE7F2-E890-4744-88DD-A75F5E300513}"/>
          </ac:spMkLst>
        </pc:spChg>
      </pc:sldChg>
      <pc:sldChg chg="del">
        <pc:chgData name="Jelal Gasimov" userId="cc8475c23323f349" providerId="LiveId" clId="{2A55BC7A-9687-4592-A1A5-041415631A63}" dt="2023-03-31T20:33:59.535" v="611" actId="47"/>
        <pc:sldMkLst>
          <pc:docMk/>
          <pc:sldMk cId="566997565" sldId="260"/>
        </pc:sldMkLst>
      </pc:sldChg>
      <pc:sldChg chg="addSp delSp modSp mod modClrScheme chgLayout">
        <pc:chgData name="Jelal Gasimov" userId="cc8475c23323f349" providerId="LiveId" clId="{2A55BC7A-9687-4592-A1A5-041415631A63}" dt="2023-04-01T03:34:10.629" v="2011" actId="20577"/>
        <pc:sldMkLst>
          <pc:docMk/>
          <pc:sldMk cId="1738561688" sldId="261"/>
        </pc:sldMkLst>
        <pc:spChg chg="mod">
          <ac:chgData name="Jelal Gasimov" userId="cc8475c23323f349" providerId="LiveId" clId="{2A55BC7A-9687-4592-A1A5-041415631A63}" dt="2023-03-31T22:28:35.617" v="905" actId="26606"/>
          <ac:spMkLst>
            <pc:docMk/>
            <pc:sldMk cId="1738561688" sldId="261"/>
            <ac:spMk id="2" creationId="{67708C79-A4AC-4B5D-92DF-600737E4D11A}"/>
          </ac:spMkLst>
        </pc:spChg>
        <pc:spChg chg="add mod ord">
          <ac:chgData name="Jelal Gasimov" userId="cc8475c23323f349" providerId="LiveId" clId="{2A55BC7A-9687-4592-A1A5-041415631A63}" dt="2023-04-01T03:34:10.629" v="2011" actId="20577"/>
          <ac:spMkLst>
            <pc:docMk/>
            <pc:sldMk cId="1738561688" sldId="261"/>
            <ac:spMk id="3" creationId="{FF84B2E7-F7F5-19CF-DC2E-30233DF9C65A}"/>
          </ac:spMkLst>
        </pc:spChg>
        <pc:spChg chg="mod">
          <ac:chgData name="Jelal Gasimov" userId="cc8475c23323f349" providerId="LiveId" clId="{2A55BC7A-9687-4592-A1A5-041415631A63}" dt="2023-03-31T22:28:35.617" v="905" actId="26606"/>
          <ac:spMkLst>
            <pc:docMk/>
            <pc:sldMk cId="1738561688" sldId="261"/>
            <ac:spMk id="11" creationId="{40BF6865-7FAE-4B56-A995-ADF1582DCC64}"/>
          </ac:spMkLst>
        </pc:spChg>
        <pc:spChg chg="mod">
          <ac:chgData name="Jelal Gasimov" userId="cc8475c23323f349" providerId="LiveId" clId="{2A55BC7A-9687-4592-A1A5-041415631A63}" dt="2023-03-31T22:28:35.617" v="905" actId="26606"/>
          <ac:spMkLst>
            <pc:docMk/>
            <pc:sldMk cId="1738561688" sldId="261"/>
            <ac:spMk id="12" creationId="{7312B71A-5E84-41DE-9754-5F6291F6DFB7}"/>
          </ac:spMkLst>
        </pc:spChg>
        <pc:spChg chg="mod">
          <ac:chgData name="Jelal Gasimov" userId="cc8475c23323f349" providerId="LiveId" clId="{2A55BC7A-9687-4592-A1A5-041415631A63}" dt="2023-03-31T22:28:35.617" v="905" actId="26606"/>
          <ac:spMkLst>
            <pc:docMk/>
            <pc:sldMk cId="1738561688" sldId="261"/>
            <ac:spMk id="13" creationId="{E3984D70-BD95-4E1F-9725-902B5D74DED6}"/>
          </ac:spMkLst>
        </pc:spChg>
        <pc:spChg chg="del mod">
          <ac:chgData name="Jelal Gasimov" userId="cc8475c23323f349" providerId="LiveId" clId="{2A55BC7A-9687-4592-A1A5-041415631A63}" dt="2023-03-31T17:18:17.995" v="169" actId="478"/>
          <ac:spMkLst>
            <pc:docMk/>
            <pc:sldMk cId="1738561688" sldId="261"/>
            <ac:spMk id="36" creationId="{18F20BDD-9354-077F-4057-4CBB8DDD057A}"/>
          </ac:spMkLst>
        </pc:spChg>
        <pc:spChg chg="add del mod">
          <ac:chgData name="Jelal Gasimov" userId="cc8475c23323f349" providerId="LiveId" clId="{2A55BC7A-9687-4592-A1A5-041415631A63}" dt="2023-03-31T22:28:35.617" v="905" actId="26606"/>
          <ac:spMkLst>
            <pc:docMk/>
            <pc:sldMk cId="1738561688" sldId="261"/>
            <ac:spMk id="1033" creationId="{2316D016-8CB9-48AB-B084-0DFFC9E5520C}"/>
          </ac:spMkLst>
        </pc:spChg>
        <pc:picChg chg="add mod ord">
          <ac:chgData name="Jelal Gasimov" userId="cc8475c23323f349" providerId="LiveId" clId="{2A55BC7A-9687-4592-A1A5-041415631A63}" dt="2023-03-31T22:28:35.617" v="905" actId="26606"/>
          <ac:picMkLst>
            <pc:docMk/>
            <pc:sldMk cId="1738561688" sldId="261"/>
            <ac:picMk id="1026" creationId="{F704A71B-7F44-E443-A4CE-0E71085826C0}"/>
          </ac:picMkLst>
        </pc:picChg>
        <pc:picChg chg="add mod ord">
          <ac:chgData name="Jelal Gasimov" userId="cc8475c23323f349" providerId="LiveId" clId="{2A55BC7A-9687-4592-A1A5-041415631A63}" dt="2023-03-31T22:28:35.617" v="905" actId="26606"/>
          <ac:picMkLst>
            <pc:docMk/>
            <pc:sldMk cId="1738561688" sldId="261"/>
            <ac:picMk id="1028" creationId="{17831EF9-F398-E3C7-C99D-F1D599737634}"/>
          </ac:picMkLst>
        </pc:picChg>
      </pc:sldChg>
      <pc:sldChg chg="addSp modSp mod">
        <pc:chgData name="Jelal Gasimov" userId="cc8475c23323f349" providerId="LiveId" clId="{2A55BC7A-9687-4592-A1A5-041415631A63}" dt="2023-03-31T22:52:08.447" v="1070"/>
        <pc:sldMkLst>
          <pc:docMk/>
          <pc:sldMk cId="1593920805" sldId="262"/>
        </pc:sldMkLst>
        <pc:spChg chg="add mod">
          <ac:chgData name="Jelal Gasimov" userId="cc8475c23323f349" providerId="LiveId" clId="{2A55BC7A-9687-4592-A1A5-041415631A63}" dt="2023-03-31T22:50:20.297" v="1064" actId="20577"/>
          <ac:spMkLst>
            <pc:docMk/>
            <pc:sldMk cId="1593920805" sldId="262"/>
            <ac:spMk id="3" creationId="{603CF66D-20E1-AA43-1F28-281675194408}"/>
          </ac:spMkLst>
        </pc:spChg>
        <pc:picChg chg="add mod">
          <ac:chgData name="Jelal Gasimov" userId="cc8475c23323f349" providerId="LiveId" clId="{2A55BC7A-9687-4592-A1A5-041415631A63}" dt="2023-03-31T22:52:08.447" v="1070"/>
          <ac:picMkLst>
            <pc:docMk/>
            <pc:sldMk cId="1593920805" sldId="262"/>
            <ac:picMk id="4" creationId="{F86B62C8-5D3E-BF73-1C39-7185FF61F0D7}"/>
          </ac:picMkLst>
        </pc:picChg>
        <pc:picChg chg="mod">
          <ac:chgData name="Jelal Gasimov" userId="cc8475c23323f349" providerId="LiveId" clId="{2A55BC7A-9687-4592-A1A5-041415631A63}" dt="2023-03-31T18:49:30.967" v="561" actId="1076"/>
          <ac:picMkLst>
            <pc:docMk/>
            <pc:sldMk cId="1593920805" sldId="262"/>
            <ac:picMk id="28" creationId="{22EF3660-D792-111B-89F7-178DC4B124BA}"/>
          </ac:picMkLst>
        </pc:picChg>
      </pc:sldChg>
      <pc:sldChg chg="del">
        <pc:chgData name="Jelal Gasimov" userId="cc8475c23323f349" providerId="LiveId" clId="{2A55BC7A-9687-4592-A1A5-041415631A63}" dt="2023-03-31T21:05:39.069" v="760" actId="47"/>
        <pc:sldMkLst>
          <pc:docMk/>
          <pc:sldMk cId="1346372204" sldId="264"/>
        </pc:sldMkLst>
      </pc:sldChg>
      <pc:sldChg chg="del">
        <pc:chgData name="Jelal Gasimov" userId="cc8475c23323f349" providerId="LiveId" clId="{2A55BC7A-9687-4592-A1A5-041415631A63}" dt="2023-03-31T20:34:01.389" v="618" actId="47"/>
        <pc:sldMkLst>
          <pc:docMk/>
          <pc:sldMk cId="2121178069" sldId="266"/>
        </pc:sldMkLst>
      </pc:sldChg>
      <pc:sldChg chg="del">
        <pc:chgData name="Jelal Gasimov" userId="cc8475c23323f349" providerId="LiveId" clId="{2A55BC7A-9687-4592-A1A5-041415631A63}" dt="2023-03-31T20:34:00.933" v="616" actId="47"/>
        <pc:sldMkLst>
          <pc:docMk/>
          <pc:sldMk cId="4151694508" sldId="268"/>
        </pc:sldMkLst>
      </pc:sldChg>
      <pc:sldChg chg="del">
        <pc:chgData name="Jelal Gasimov" userId="cc8475c23323f349" providerId="LiveId" clId="{2A55BC7A-9687-4592-A1A5-041415631A63}" dt="2023-03-31T20:34:00.267" v="614" actId="47"/>
        <pc:sldMkLst>
          <pc:docMk/>
          <pc:sldMk cId="1472106130" sldId="270"/>
        </pc:sldMkLst>
      </pc:sldChg>
      <pc:sldChg chg="del">
        <pc:chgData name="Jelal Gasimov" userId="cc8475c23323f349" providerId="LiveId" clId="{2A55BC7A-9687-4592-A1A5-041415631A63}" dt="2023-03-31T20:33:57.369" v="606" actId="47"/>
        <pc:sldMkLst>
          <pc:docMk/>
          <pc:sldMk cId="920173932" sldId="275"/>
        </pc:sldMkLst>
      </pc:sldChg>
      <pc:sldChg chg="del">
        <pc:chgData name="Jelal Gasimov" userId="cc8475c23323f349" providerId="LiveId" clId="{2A55BC7A-9687-4592-A1A5-041415631A63}" dt="2023-03-31T20:33:58.110" v="607" actId="47"/>
        <pc:sldMkLst>
          <pc:docMk/>
          <pc:sldMk cId="2436493926" sldId="276"/>
        </pc:sldMkLst>
      </pc:sldChg>
      <pc:sldChg chg="addSp modSp mod modAnim">
        <pc:chgData name="Jelal Gasimov" userId="cc8475c23323f349" providerId="LiveId" clId="{2A55BC7A-9687-4592-A1A5-041415631A63}" dt="2023-03-31T22:55:00.952" v="1106" actId="20577"/>
        <pc:sldMkLst>
          <pc:docMk/>
          <pc:sldMk cId="2243494996" sldId="277"/>
        </pc:sldMkLst>
        <pc:spChg chg="mod">
          <ac:chgData name="Jelal Gasimov" userId="cc8475c23323f349" providerId="LiveId" clId="{2A55BC7A-9687-4592-A1A5-041415631A63}" dt="2023-03-31T22:55:00.952" v="1106" actId="20577"/>
          <ac:spMkLst>
            <pc:docMk/>
            <pc:sldMk cId="2243494996" sldId="277"/>
            <ac:spMk id="2" creationId="{6719F29B-F233-48AF-8261-F33A4E079E3E}"/>
          </ac:spMkLst>
        </pc:spChg>
        <pc:spChg chg="mod">
          <ac:chgData name="Jelal Gasimov" userId="cc8475c23323f349" providerId="LiveId" clId="{2A55BC7A-9687-4592-A1A5-041415631A63}" dt="2023-03-31T22:53:45.596" v="1088" actId="114"/>
          <ac:spMkLst>
            <pc:docMk/>
            <pc:sldMk cId="2243494996" sldId="277"/>
            <ac:spMk id="3" creationId="{35E3EA69-4E0E-41BD-8095-A124225A2647}"/>
          </ac:spMkLst>
        </pc:spChg>
        <pc:picChg chg="add mod">
          <ac:chgData name="Jelal Gasimov" userId="cc8475c23323f349" providerId="LiveId" clId="{2A55BC7A-9687-4592-A1A5-041415631A63}" dt="2023-03-31T22:52:03.763" v="1069"/>
          <ac:picMkLst>
            <pc:docMk/>
            <pc:sldMk cId="2243494996" sldId="277"/>
            <ac:picMk id="7" creationId="{F25D94AC-F9B1-92A7-AFDC-FCDA106AAD2A}"/>
          </ac:picMkLst>
        </pc:picChg>
      </pc:sldChg>
      <pc:sldChg chg="del">
        <pc:chgData name="Jelal Gasimov" userId="cc8475c23323f349" providerId="LiveId" clId="{2A55BC7A-9687-4592-A1A5-041415631A63}" dt="2023-03-31T20:34:01.823" v="619" actId="47"/>
        <pc:sldMkLst>
          <pc:docMk/>
          <pc:sldMk cId="2069393026" sldId="278"/>
        </pc:sldMkLst>
      </pc:sldChg>
      <pc:sldChg chg="del">
        <pc:chgData name="Jelal Gasimov" userId="cc8475c23323f349" providerId="LiveId" clId="{2A55BC7A-9687-4592-A1A5-041415631A63}" dt="2023-03-31T20:34:00.665" v="615" actId="47"/>
        <pc:sldMkLst>
          <pc:docMk/>
          <pc:sldMk cId="1417396711" sldId="280"/>
        </pc:sldMkLst>
      </pc:sldChg>
      <pc:sldChg chg="del">
        <pc:chgData name="Jelal Gasimov" userId="cc8475c23323f349" providerId="LiveId" clId="{2A55BC7A-9687-4592-A1A5-041415631A63}" dt="2023-03-31T20:33:59.330" v="610" actId="47"/>
        <pc:sldMkLst>
          <pc:docMk/>
          <pc:sldMk cId="3477453048" sldId="282"/>
        </pc:sldMkLst>
      </pc:sldChg>
      <pc:sldChg chg="del">
        <pc:chgData name="Jelal Gasimov" userId="cc8475c23323f349" providerId="LiveId" clId="{2A55BC7A-9687-4592-A1A5-041415631A63}" dt="2023-03-31T20:33:59.095" v="609" actId="47"/>
        <pc:sldMkLst>
          <pc:docMk/>
          <pc:sldMk cId="3396266754" sldId="283"/>
        </pc:sldMkLst>
      </pc:sldChg>
      <pc:sldChg chg="addSp delSp modSp mod">
        <pc:chgData name="Jelal Gasimov" userId="cc8475c23323f349" providerId="LiveId" clId="{2A55BC7A-9687-4592-A1A5-041415631A63}" dt="2023-04-01T03:34:46.944" v="2019" actId="20577"/>
        <pc:sldMkLst>
          <pc:docMk/>
          <pc:sldMk cId="1844941827" sldId="289"/>
        </pc:sldMkLst>
        <pc:spChg chg="mod">
          <ac:chgData name="Jelal Gasimov" userId="cc8475c23323f349" providerId="LiveId" clId="{2A55BC7A-9687-4592-A1A5-041415631A63}" dt="2023-03-31T23:21:25.111" v="1465" actId="1076"/>
          <ac:spMkLst>
            <pc:docMk/>
            <pc:sldMk cId="1844941827" sldId="289"/>
            <ac:spMk id="2" creationId="{75031FE9-9059-4FE8-B4AC-9771F23A1B89}"/>
          </ac:spMkLst>
        </pc:spChg>
        <pc:spChg chg="mod">
          <ac:chgData name="Jelal Gasimov" userId="cc8475c23323f349" providerId="LiveId" clId="{2A55BC7A-9687-4592-A1A5-041415631A63}" dt="2023-03-31T18:50:08.914" v="570" actId="20577"/>
          <ac:spMkLst>
            <pc:docMk/>
            <pc:sldMk cId="1844941827" sldId="289"/>
            <ac:spMk id="3" creationId="{D4A2EB3F-4D60-451F-8F45-7D6654D2FCD9}"/>
          </ac:spMkLst>
        </pc:spChg>
        <pc:spChg chg="del mod">
          <ac:chgData name="Jelal Gasimov" userId="cc8475c23323f349" providerId="LiveId" clId="{2A55BC7A-9687-4592-A1A5-041415631A63}" dt="2023-03-31T18:42:31.692" v="466" actId="478"/>
          <ac:spMkLst>
            <pc:docMk/>
            <pc:sldMk cId="1844941827" sldId="289"/>
            <ac:spMk id="4" creationId="{AC1C80FB-53F9-42EE-B1E6-D0F998EC5DFA}"/>
          </ac:spMkLst>
        </pc:spChg>
        <pc:spChg chg="mod">
          <ac:chgData name="Jelal Gasimov" userId="cc8475c23323f349" providerId="LiveId" clId="{2A55BC7A-9687-4592-A1A5-041415631A63}" dt="2023-03-31T18:50:06.954" v="569" actId="20577"/>
          <ac:spMkLst>
            <pc:docMk/>
            <pc:sldMk cId="1844941827" sldId="289"/>
            <ac:spMk id="5" creationId="{E81BA2B5-6A90-4204-ABDD-7183FBB03A02}"/>
          </ac:spMkLst>
        </pc:spChg>
        <pc:spChg chg="del mod">
          <ac:chgData name="Jelal Gasimov" userId="cc8475c23323f349" providerId="LiveId" clId="{2A55BC7A-9687-4592-A1A5-041415631A63}" dt="2023-03-31T18:42:29.897" v="465" actId="478"/>
          <ac:spMkLst>
            <pc:docMk/>
            <pc:sldMk cId="1844941827" sldId="289"/>
            <ac:spMk id="6" creationId="{7E7D4C34-22A0-4D54-A07D-E1E9A11463E5}"/>
          </ac:spMkLst>
        </pc:spChg>
        <pc:spChg chg="mod">
          <ac:chgData name="Jelal Gasimov" userId="cc8475c23323f349" providerId="LiveId" clId="{2A55BC7A-9687-4592-A1A5-041415631A63}" dt="2023-04-01T03:34:30.550" v="2013" actId="20577"/>
          <ac:spMkLst>
            <pc:docMk/>
            <pc:sldMk cId="1844941827" sldId="289"/>
            <ac:spMk id="7" creationId="{301D392D-FB66-47A0-B628-5ADE822A2CFF}"/>
          </ac:spMkLst>
        </pc:spChg>
        <pc:spChg chg="del mod">
          <ac:chgData name="Jelal Gasimov" userId="cc8475c23323f349" providerId="LiveId" clId="{2A55BC7A-9687-4592-A1A5-041415631A63}" dt="2023-03-31T23:20:28.622" v="1450" actId="478"/>
          <ac:spMkLst>
            <pc:docMk/>
            <pc:sldMk cId="1844941827" sldId="289"/>
            <ac:spMk id="8" creationId="{51C26CE0-2506-4B44-A26F-C12BFA5B18B5}"/>
          </ac:spMkLst>
        </pc:spChg>
        <pc:spChg chg="mod">
          <ac:chgData name="Jelal Gasimov" userId="cc8475c23323f349" providerId="LiveId" clId="{2A55BC7A-9687-4592-A1A5-041415631A63}" dt="2023-03-31T18:50:01.953" v="566" actId="20577"/>
          <ac:spMkLst>
            <pc:docMk/>
            <pc:sldMk cId="1844941827" sldId="289"/>
            <ac:spMk id="9" creationId="{868F40F8-BF35-45E9-B3DD-5436362D746E}"/>
          </ac:spMkLst>
        </pc:spChg>
        <pc:spChg chg="del">
          <ac:chgData name="Jelal Gasimov" userId="cc8475c23323f349" providerId="LiveId" clId="{2A55BC7A-9687-4592-A1A5-041415631A63}" dt="2023-03-31T18:42:25.655" v="464" actId="478"/>
          <ac:spMkLst>
            <pc:docMk/>
            <pc:sldMk cId="1844941827" sldId="289"/>
            <ac:spMk id="10" creationId="{7F39C97C-2DDC-4706-B96C-B02FAE53A426}"/>
          </ac:spMkLst>
        </pc:spChg>
        <pc:spChg chg="mod">
          <ac:chgData name="Jelal Gasimov" userId="cc8475c23323f349" providerId="LiveId" clId="{2A55BC7A-9687-4592-A1A5-041415631A63}" dt="2023-04-01T03:34:46.944" v="2019" actId="20577"/>
          <ac:spMkLst>
            <pc:docMk/>
            <pc:sldMk cId="1844941827" sldId="289"/>
            <ac:spMk id="11" creationId="{F823C607-4AF6-59B6-CF5B-60F7D096810F}"/>
          </ac:spMkLst>
        </pc:spChg>
        <pc:spChg chg="add del mod">
          <ac:chgData name="Jelal Gasimov" userId="cc8475c23323f349" providerId="LiveId" clId="{2A55BC7A-9687-4592-A1A5-041415631A63}" dt="2023-03-31T18:49:49.116" v="565" actId="478"/>
          <ac:spMkLst>
            <pc:docMk/>
            <pc:sldMk cId="1844941827" sldId="289"/>
            <ac:spMk id="13" creationId="{713A3A2F-0AD4-8AFE-4F02-D18F9A12DCFD}"/>
          </ac:spMkLst>
        </pc:spChg>
        <pc:picChg chg="add mod">
          <ac:chgData name="Jelal Gasimov" userId="cc8475c23323f349" providerId="LiveId" clId="{2A55BC7A-9687-4592-A1A5-041415631A63}" dt="2023-03-31T22:52:28.474" v="1075"/>
          <ac:picMkLst>
            <pc:docMk/>
            <pc:sldMk cId="1844941827" sldId="289"/>
            <ac:picMk id="14" creationId="{DEA7F8E8-7112-6940-BA6A-80513043BA50}"/>
          </ac:picMkLst>
        </pc:picChg>
      </pc:sldChg>
      <pc:sldChg chg="del">
        <pc:chgData name="Jelal Gasimov" userId="cc8475c23323f349" providerId="LiveId" clId="{2A55BC7A-9687-4592-A1A5-041415631A63}" dt="2023-03-31T20:33:58.808" v="608" actId="47"/>
        <pc:sldMkLst>
          <pc:docMk/>
          <pc:sldMk cId="1177824853" sldId="290"/>
        </pc:sldMkLst>
      </pc:sldChg>
      <pc:sldChg chg="del">
        <pc:chgData name="Jelal Gasimov" userId="cc8475c23323f349" providerId="LiveId" clId="{2A55BC7A-9687-4592-A1A5-041415631A63}" dt="2023-03-31T20:34:01.166" v="617" actId="47"/>
        <pc:sldMkLst>
          <pc:docMk/>
          <pc:sldMk cId="404854312" sldId="292"/>
        </pc:sldMkLst>
      </pc:sldChg>
      <pc:sldChg chg="del">
        <pc:chgData name="Jelal Gasimov" userId="cc8475c23323f349" providerId="LiveId" clId="{2A55BC7A-9687-4592-A1A5-041415631A63}" dt="2023-03-31T20:34:00.014" v="613" actId="47"/>
        <pc:sldMkLst>
          <pc:docMk/>
          <pc:sldMk cId="473871986" sldId="293"/>
        </pc:sldMkLst>
      </pc:sldChg>
      <pc:sldChg chg="del">
        <pc:chgData name="Jelal Gasimov" userId="cc8475c23323f349" providerId="LiveId" clId="{2A55BC7A-9687-4592-A1A5-041415631A63}" dt="2023-03-31T20:33:59.752" v="612" actId="47"/>
        <pc:sldMkLst>
          <pc:docMk/>
          <pc:sldMk cId="3084972071" sldId="294"/>
        </pc:sldMkLst>
      </pc:sldChg>
      <pc:sldChg chg="addSp modSp mod">
        <pc:chgData name="Jelal Gasimov" userId="cc8475c23323f349" providerId="LiveId" clId="{2A55BC7A-9687-4592-A1A5-041415631A63}" dt="2023-03-31T23:12:43.772" v="1214" actId="115"/>
        <pc:sldMkLst>
          <pc:docMk/>
          <pc:sldMk cId="2810351929" sldId="295"/>
        </pc:sldMkLst>
        <pc:spChg chg="add mod">
          <ac:chgData name="Jelal Gasimov" userId="cc8475c23323f349" providerId="LiveId" clId="{2A55BC7A-9687-4592-A1A5-041415631A63}" dt="2023-03-31T23:12:43.772" v="1214" actId="115"/>
          <ac:spMkLst>
            <pc:docMk/>
            <pc:sldMk cId="2810351929" sldId="295"/>
            <ac:spMk id="5" creationId="{F0D46D43-E546-DFD0-FC87-634152B6B559}"/>
          </ac:spMkLst>
        </pc:spChg>
        <pc:picChg chg="add mod">
          <ac:chgData name="Jelal Gasimov" userId="cc8475c23323f349" providerId="LiveId" clId="{2A55BC7A-9687-4592-A1A5-041415631A63}" dt="2023-03-31T22:52:12.124" v="1071"/>
          <ac:picMkLst>
            <pc:docMk/>
            <pc:sldMk cId="2810351929" sldId="295"/>
            <ac:picMk id="3" creationId="{B7E76DDE-CDC3-45DF-17B9-18E8BBA14BBF}"/>
          </ac:picMkLst>
        </pc:picChg>
      </pc:sldChg>
      <pc:sldChg chg="addSp modSp mod ord">
        <pc:chgData name="Jelal Gasimov" userId="cc8475c23323f349" providerId="LiveId" clId="{2A55BC7A-9687-4592-A1A5-041415631A63}" dt="2023-03-31T23:13:30.979" v="1220" actId="1076"/>
        <pc:sldMkLst>
          <pc:docMk/>
          <pc:sldMk cId="2458687089" sldId="296"/>
        </pc:sldMkLst>
        <pc:picChg chg="add mod">
          <ac:chgData name="Jelal Gasimov" userId="cc8475c23323f349" providerId="LiveId" clId="{2A55BC7A-9687-4592-A1A5-041415631A63}" dt="2023-03-31T22:52:17.513" v="1072"/>
          <ac:picMkLst>
            <pc:docMk/>
            <pc:sldMk cId="2458687089" sldId="296"/>
            <ac:picMk id="3" creationId="{DC044E5F-FD77-8CDE-555B-FE95B8E756CA}"/>
          </ac:picMkLst>
        </pc:picChg>
        <pc:picChg chg="mod">
          <ac:chgData name="Jelal Gasimov" userId="cc8475c23323f349" providerId="LiveId" clId="{2A55BC7A-9687-4592-A1A5-041415631A63}" dt="2023-03-31T23:13:30.979" v="1220" actId="1076"/>
          <ac:picMkLst>
            <pc:docMk/>
            <pc:sldMk cId="2458687089" sldId="296"/>
            <ac:picMk id="5" creationId="{EFF02CCB-213B-CF46-EF0C-7004F7D11BBE}"/>
          </ac:picMkLst>
        </pc:picChg>
      </pc:sldChg>
      <pc:sldChg chg="addSp delSp modSp add mod">
        <pc:chgData name="Jelal Gasimov" userId="cc8475c23323f349" providerId="LiveId" clId="{2A55BC7A-9687-4592-A1A5-041415631A63}" dt="2023-04-01T03:34:54.655" v="2020" actId="20577"/>
        <pc:sldMkLst>
          <pc:docMk/>
          <pc:sldMk cId="333241454" sldId="297"/>
        </pc:sldMkLst>
        <pc:spChg chg="mod">
          <ac:chgData name="Jelal Gasimov" userId="cc8475c23323f349" providerId="LiveId" clId="{2A55BC7A-9687-4592-A1A5-041415631A63}" dt="2023-04-01T03:34:54.655" v="2020" actId="20577"/>
          <ac:spMkLst>
            <pc:docMk/>
            <pc:sldMk cId="333241454" sldId="297"/>
            <ac:spMk id="2" creationId="{75031FE9-9059-4FE8-B4AC-9771F23A1B89}"/>
          </ac:spMkLst>
        </pc:spChg>
        <pc:picChg chg="add mod">
          <ac:chgData name="Jelal Gasimov" userId="cc8475c23323f349" providerId="LiveId" clId="{2A55BC7A-9687-4592-A1A5-041415631A63}" dt="2023-03-31T23:22:14.187" v="1470" actId="1076"/>
          <ac:picMkLst>
            <pc:docMk/>
            <pc:sldMk cId="333241454" sldId="297"/>
            <ac:picMk id="4" creationId="{AF79C59C-9B40-211F-0AB0-7D411B460275}"/>
          </ac:picMkLst>
        </pc:picChg>
        <pc:picChg chg="del">
          <ac:chgData name="Jelal Gasimov" userId="cc8475c23323f349" providerId="LiveId" clId="{2A55BC7A-9687-4592-A1A5-041415631A63}" dt="2023-03-31T20:34:07.792" v="620" actId="478"/>
          <ac:picMkLst>
            <pc:docMk/>
            <pc:sldMk cId="333241454" sldId="297"/>
            <ac:picMk id="5" creationId="{EFF02CCB-213B-CF46-EF0C-7004F7D11BBE}"/>
          </ac:picMkLst>
        </pc:picChg>
        <pc:picChg chg="add mod">
          <ac:chgData name="Jelal Gasimov" userId="cc8475c23323f349" providerId="LiveId" clId="{2A55BC7A-9687-4592-A1A5-041415631A63}" dt="2023-03-31T22:52:31.028" v="1076"/>
          <ac:picMkLst>
            <pc:docMk/>
            <pc:sldMk cId="333241454" sldId="297"/>
            <ac:picMk id="6" creationId="{9A04F987-9EBD-CA92-4A44-A305A5547586}"/>
          </ac:picMkLst>
        </pc:picChg>
      </pc:sldChg>
      <pc:sldChg chg="addSp delSp modSp add mod">
        <pc:chgData name="Jelal Gasimov" userId="cc8475c23323f349" providerId="LiveId" clId="{2A55BC7A-9687-4592-A1A5-041415631A63}" dt="2023-04-01T03:58:52.531" v="2990" actId="20577"/>
        <pc:sldMkLst>
          <pc:docMk/>
          <pc:sldMk cId="1164950643" sldId="298"/>
        </pc:sldMkLst>
        <pc:spChg chg="mod">
          <ac:chgData name="Jelal Gasimov" userId="cc8475c23323f349" providerId="LiveId" clId="{2A55BC7A-9687-4592-A1A5-041415631A63}" dt="2023-04-01T03:58:52.531" v="2990" actId="20577"/>
          <ac:spMkLst>
            <pc:docMk/>
            <pc:sldMk cId="1164950643" sldId="298"/>
            <ac:spMk id="2" creationId="{75031FE9-9059-4FE8-B4AC-9771F23A1B89}"/>
          </ac:spMkLst>
        </pc:spChg>
        <pc:picChg chg="add mod">
          <ac:chgData name="Jelal Gasimov" userId="cc8475c23323f349" providerId="LiveId" clId="{2A55BC7A-9687-4592-A1A5-041415631A63}" dt="2023-03-31T20:43:50.186" v="636" actId="1076"/>
          <ac:picMkLst>
            <pc:docMk/>
            <pc:sldMk cId="1164950643" sldId="298"/>
            <ac:picMk id="4" creationId="{C6586B4A-74AD-AF4C-4DC1-0D7B29D7CD24}"/>
          </ac:picMkLst>
        </pc:picChg>
        <pc:picChg chg="del">
          <ac:chgData name="Jelal Gasimov" userId="cc8475c23323f349" providerId="LiveId" clId="{2A55BC7A-9687-4592-A1A5-041415631A63}" dt="2023-03-31T20:42:46.309" v="631" actId="478"/>
          <ac:picMkLst>
            <pc:docMk/>
            <pc:sldMk cId="1164950643" sldId="298"/>
            <ac:picMk id="5" creationId="{EFF02CCB-213B-CF46-EF0C-7004F7D11BBE}"/>
          </ac:picMkLst>
        </pc:picChg>
        <pc:picChg chg="add mod">
          <ac:chgData name="Jelal Gasimov" userId="cc8475c23323f349" providerId="LiveId" clId="{2A55BC7A-9687-4592-A1A5-041415631A63}" dt="2023-03-31T22:52:34.378" v="1077"/>
          <ac:picMkLst>
            <pc:docMk/>
            <pc:sldMk cId="1164950643" sldId="298"/>
            <ac:picMk id="6" creationId="{31797992-9F67-8811-2FE6-A0BADCA10199}"/>
          </ac:picMkLst>
        </pc:picChg>
      </pc:sldChg>
      <pc:sldChg chg="addSp delSp modSp add mod ord">
        <pc:chgData name="Jelal Gasimov" userId="cc8475c23323f349" providerId="LiveId" clId="{2A55BC7A-9687-4592-A1A5-041415631A63}" dt="2023-04-01T03:39:59.688" v="2022"/>
        <pc:sldMkLst>
          <pc:docMk/>
          <pc:sldMk cId="1004194145" sldId="299"/>
        </pc:sldMkLst>
        <pc:spChg chg="mod">
          <ac:chgData name="Jelal Gasimov" userId="cc8475c23323f349" providerId="LiveId" clId="{2A55BC7A-9687-4592-A1A5-041415631A63}" dt="2023-03-31T20:43:55.643" v="639" actId="20577"/>
          <ac:spMkLst>
            <pc:docMk/>
            <pc:sldMk cId="1004194145" sldId="299"/>
            <ac:spMk id="2" creationId="{75031FE9-9059-4FE8-B4AC-9771F23A1B89}"/>
          </ac:spMkLst>
        </pc:spChg>
        <pc:graphicFrameChg chg="add mod modGraphic">
          <ac:chgData name="Jelal Gasimov" userId="cc8475c23323f349" providerId="LiveId" clId="{2A55BC7A-9687-4592-A1A5-041415631A63}" dt="2023-03-31T23:27:50.797" v="1747" actId="20577"/>
          <ac:graphicFrameMkLst>
            <pc:docMk/>
            <pc:sldMk cId="1004194145" sldId="299"/>
            <ac:graphicFrameMk id="3" creationId="{7AD3D57C-FDBF-0716-C2A4-855FDC28E259}"/>
          </ac:graphicFrameMkLst>
        </pc:graphicFrameChg>
        <pc:picChg chg="add mod">
          <ac:chgData name="Jelal Gasimov" userId="cc8475c23323f349" providerId="LiveId" clId="{2A55BC7A-9687-4592-A1A5-041415631A63}" dt="2023-03-31T22:52:38.656" v="1078"/>
          <ac:picMkLst>
            <pc:docMk/>
            <pc:sldMk cId="1004194145" sldId="299"/>
            <ac:picMk id="4" creationId="{2D328B9B-AA46-5CA7-AE19-C82FCDE5049A}"/>
          </ac:picMkLst>
        </pc:picChg>
        <pc:picChg chg="del mod">
          <ac:chgData name="Jelal Gasimov" userId="cc8475c23323f349" providerId="LiveId" clId="{2A55BC7A-9687-4592-A1A5-041415631A63}" dt="2023-03-31T20:44:38.335" v="641" actId="478"/>
          <ac:picMkLst>
            <pc:docMk/>
            <pc:sldMk cId="1004194145" sldId="299"/>
            <ac:picMk id="5" creationId="{EFF02CCB-213B-CF46-EF0C-7004F7D11BBE}"/>
          </ac:picMkLst>
        </pc:picChg>
      </pc:sldChg>
      <pc:sldChg chg="addSp delSp modSp add mod">
        <pc:chgData name="Jelal Gasimov" userId="cc8475c23323f349" providerId="LiveId" clId="{2A55BC7A-9687-4592-A1A5-041415631A63}" dt="2023-04-01T03:58:57.452" v="2991" actId="20577"/>
        <pc:sldMkLst>
          <pc:docMk/>
          <pc:sldMk cId="1456942055" sldId="300"/>
        </pc:sldMkLst>
        <pc:spChg chg="mod">
          <ac:chgData name="Jelal Gasimov" userId="cc8475c23323f349" providerId="LiveId" clId="{2A55BC7A-9687-4592-A1A5-041415631A63}" dt="2023-04-01T03:58:57.452" v="2991" actId="20577"/>
          <ac:spMkLst>
            <pc:docMk/>
            <pc:sldMk cId="1456942055" sldId="300"/>
            <ac:spMk id="2" creationId="{75031FE9-9059-4FE8-B4AC-9771F23A1B89}"/>
          </ac:spMkLst>
        </pc:spChg>
        <pc:picChg chg="add del">
          <ac:chgData name="Jelal Gasimov" userId="cc8475c23323f349" providerId="LiveId" clId="{2A55BC7A-9687-4592-A1A5-041415631A63}" dt="2023-03-31T21:04:08.785" v="753" actId="478"/>
          <ac:picMkLst>
            <pc:docMk/>
            <pc:sldMk cId="1456942055" sldId="300"/>
            <ac:picMk id="3" creationId="{5AF6CE36-BE2B-4434-78B9-1ED1F5D8BF3A}"/>
          </ac:picMkLst>
        </pc:picChg>
        <pc:picChg chg="del">
          <ac:chgData name="Jelal Gasimov" userId="cc8475c23323f349" providerId="LiveId" clId="{2A55BC7A-9687-4592-A1A5-041415631A63}" dt="2023-03-31T21:04:00.381" v="751" actId="478"/>
          <ac:picMkLst>
            <pc:docMk/>
            <pc:sldMk cId="1456942055" sldId="300"/>
            <ac:picMk id="4" creationId="{C6586B4A-74AD-AF4C-4DC1-0D7B29D7CD24}"/>
          </ac:picMkLst>
        </pc:picChg>
        <pc:picChg chg="add mod">
          <ac:chgData name="Jelal Gasimov" userId="cc8475c23323f349" providerId="LiveId" clId="{2A55BC7A-9687-4592-A1A5-041415631A63}" dt="2023-03-31T21:04:39.793" v="759" actId="1076"/>
          <ac:picMkLst>
            <pc:docMk/>
            <pc:sldMk cId="1456942055" sldId="300"/>
            <ac:picMk id="6" creationId="{7974DB7C-5861-54D7-3E73-EAF98E2DB79D}"/>
          </ac:picMkLst>
        </pc:picChg>
        <pc:picChg chg="add mod">
          <ac:chgData name="Jelal Gasimov" userId="cc8475c23323f349" providerId="LiveId" clId="{2A55BC7A-9687-4592-A1A5-041415631A63}" dt="2023-03-31T22:52:49.573" v="1081"/>
          <ac:picMkLst>
            <pc:docMk/>
            <pc:sldMk cId="1456942055" sldId="300"/>
            <ac:picMk id="7" creationId="{88C4D359-85E6-94AD-A581-1A0626135B37}"/>
          </ac:picMkLst>
        </pc:picChg>
      </pc:sldChg>
      <pc:sldChg chg="new del">
        <pc:chgData name="Jelal Gasimov" userId="cc8475c23323f349" providerId="LiveId" clId="{2A55BC7A-9687-4592-A1A5-041415631A63}" dt="2023-03-31T21:03:50.297" v="749" actId="47"/>
        <pc:sldMkLst>
          <pc:docMk/>
          <pc:sldMk cId="1516551680" sldId="300"/>
        </pc:sldMkLst>
      </pc:sldChg>
      <pc:sldChg chg="new del">
        <pc:chgData name="Jelal Gasimov" userId="cc8475c23323f349" providerId="LiveId" clId="{2A55BC7A-9687-4592-A1A5-041415631A63}" dt="2023-03-31T21:03:41.034" v="747" actId="47"/>
        <pc:sldMkLst>
          <pc:docMk/>
          <pc:sldMk cId="2818386714" sldId="300"/>
        </pc:sldMkLst>
      </pc:sldChg>
      <pc:sldChg chg="modSp new del mod">
        <pc:chgData name="Jelal Gasimov" userId="cc8475c23323f349" providerId="LiveId" clId="{2A55BC7A-9687-4592-A1A5-041415631A63}" dt="2023-03-31T22:18:16.001" v="825" actId="47"/>
        <pc:sldMkLst>
          <pc:docMk/>
          <pc:sldMk cId="290173845" sldId="301"/>
        </pc:sldMkLst>
        <pc:spChg chg="mod">
          <ac:chgData name="Jelal Gasimov" userId="cc8475c23323f349" providerId="LiveId" clId="{2A55BC7A-9687-4592-A1A5-041415631A63}" dt="2023-03-31T21:06:01.222" v="769" actId="27636"/>
          <ac:spMkLst>
            <pc:docMk/>
            <pc:sldMk cId="290173845" sldId="301"/>
            <ac:spMk id="3" creationId="{616654F4-EED1-F491-E2A7-65500B595EE5}"/>
          </ac:spMkLst>
        </pc:spChg>
        <pc:spChg chg="mod">
          <ac:chgData name="Jelal Gasimov" userId="cc8475c23323f349" providerId="LiveId" clId="{2A55BC7A-9687-4592-A1A5-041415631A63}" dt="2023-03-31T21:06:01.221" v="768" actId="27636"/>
          <ac:spMkLst>
            <pc:docMk/>
            <pc:sldMk cId="290173845" sldId="301"/>
            <ac:spMk id="5" creationId="{61540D6C-A2B4-5E9B-D717-E38EA8D8A19E}"/>
          </ac:spMkLst>
        </pc:spChg>
        <pc:spChg chg="mod">
          <ac:chgData name="Jelal Gasimov" userId="cc8475c23323f349" providerId="LiveId" clId="{2A55BC7A-9687-4592-A1A5-041415631A63}" dt="2023-03-31T21:06:01.222" v="770" actId="27636"/>
          <ac:spMkLst>
            <pc:docMk/>
            <pc:sldMk cId="290173845" sldId="301"/>
            <ac:spMk id="7" creationId="{BEBF0BFD-0EEB-2562-ADE1-FDBFAE1D53F0}"/>
          </ac:spMkLst>
        </pc:spChg>
        <pc:spChg chg="mod">
          <ac:chgData name="Jelal Gasimov" userId="cc8475c23323f349" providerId="LiveId" clId="{2A55BC7A-9687-4592-A1A5-041415631A63}" dt="2023-03-31T21:06:01.223" v="771" actId="27636"/>
          <ac:spMkLst>
            <pc:docMk/>
            <pc:sldMk cId="290173845" sldId="301"/>
            <ac:spMk id="9" creationId="{AE7D40AC-1BDA-AD3A-DE13-BDBB196442BB}"/>
          </ac:spMkLst>
        </pc:spChg>
      </pc:sldChg>
      <pc:sldChg chg="modSp new del mod">
        <pc:chgData name="Jelal Gasimov" userId="cc8475c23323f349" providerId="LiveId" clId="{2A55BC7A-9687-4592-A1A5-041415631A63}" dt="2023-03-31T22:18:13.657" v="824" actId="47"/>
        <pc:sldMkLst>
          <pc:docMk/>
          <pc:sldMk cId="2700420881" sldId="302"/>
        </pc:sldMkLst>
        <pc:spChg chg="mod">
          <ac:chgData name="Jelal Gasimov" userId="cc8475c23323f349" providerId="LiveId" clId="{2A55BC7A-9687-4592-A1A5-041415631A63}" dt="2023-03-31T21:06:01.217" v="766" actId="27636"/>
          <ac:spMkLst>
            <pc:docMk/>
            <pc:sldMk cId="2700420881" sldId="302"/>
            <ac:spMk id="3" creationId="{FA61D5A6-B20C-DD19-35EC-BC0574D72574}"/>
          </ac:spMkLst>
        </pc:spChg>
        <pc:spChg chg="mod">
          <ac:chgData name="Jelal Gasimov" userId="cc8475c23323f349" providerId="LiveId" clId="{2A55BC7A-9687-4592-A1A5-041415631A63}" dt="2023-03-31T21:06:01.216" v="765" actId="27636"/>
          <ac:spMkLst>
            <pc:docMk/>
            <pc:sldMk cId="2700420881" sldId="302"/>
            <ac:spMk id="5" creationId="{5FAB7AA1-4AAC-1DCF-C25A-D517670993F2}"/>
          </ac:spMkLst>
        </pc:spChg>
        <pc:spChg chg="mod">
          <ac:chgData name="Jelal Gasimov" userId="cc8475c23323f349" providerId="LiveId" clId="{2A55BC7A-9687-4592-A1A5-041415631A63}" dt="2023-03-31T21:06:01.217" v="767" actId="27636"/>
          <ac:spMkLst>
            <pc:docMk/>
            <pc:sldMk cId="2700420881" sldId="302"/>
            <ac:spMk id="7" creationId="{7EDE4A99-C0B0-D832-1DF0-EE9BF19C0E39}"/>
          </ac:spMkLst>
        </pc:spChg>
        <pc:spChg chg="mod">
          <ac:chgData name="Jelal Gasimov" userId="cc8475c23323f349" providerId="LiveId" clId="{2A55BC7A-9687-4592-A1A5-041415631A63}" dt="2023-03-31T21:06:01.215" v="764" actId="27636"/>
          <ac:spMkLst>
            <pc:docMk/>
            <pc:sldMk cId="2700420881" sldId="302"/>
            <ac:spMk id="9" creationId="{9AA7DFA7-7B4E-A40F-E6BC-83795FCA111A}"/>
          </ac:spMkLst>
        </pc:spChg>
      </pc:sldChg>
      <pc:sldChg chg="addSp delSp modSp add mod">
        <pc:chgData name="Jelal Gasimov" userId="cc8475c23323f349" providerId="LiveId" clId="{2A55BC7A-9687-4592-A1A5-041415631A63}" dt="2023-03-31T22:52:55.784" v="1082"/>
        <pc:sldMkLst>
          <pc:docMk/>
          <pc:sldMk cId="546757492" sldId="303"/>
        </pc:sldMkLst>
        <pc:spChg chg="add del">
          <ac:chgData name="Jelal Gasimov" userId="cc8475c23323f349" providerId="LiveId" clId="{2A55BC7A-9687-4592-A1A5-041415631A63}" dt="2023-03-31T21:16:39.103" v="782" actId="22"/>
          <ac:spMkLst>
            <pc:docMk/>
            <pc:sldMk cId="546757492" sldId="303"/>
            <ac:spMk id="7" creationId="{A5A4409C-6850-30C1-52D1-541AFB44CC03}"/>
          </ac:spMkLst>
        </pc:spChg>
        <pc:picChg chg="del">
          <ac:chgData name="Jelal Gasimov" userId="cc8475c23323f349" providerId="LiveId" clId="{2A55BC7A-9687-4592-A1A5-041415631A63}" dt="2023-03-31T21:06:04.571" v="772" actId="478"/>
          <ac:picMkLst>
            <pc:docMk/>
            <pc:sldMk cId="546757492" sldId="303"/>
            <ac:picMk id="4" creationId="{AF79C59C-9B40-211F-0AB0-7D411B460275}"/>
          </ac:picMkLst>
        </pc:picChg>
        <pc:picChg chg="add mod">
          <ac:chgData name="Jelal Gasimov" userId="cc8475c23323f349" providerId="LiveId" clId="{2A55BC7A-9687-4592-A1A5-041415631A63}" dt="2023-03-31T21:24:15.257" v="823" actId="1076"/>
          <ac:picMkLst>
            <pc:docMk/>
            <pc:sldMk cId="546757492" sldId="303"/>
            <ac:picMk id="5" creationId="{7EA1606A-E7CC-F15C-CD26-E73AB521950D}"/>
          </ac:picMkLst>
        </pc:picChg>
        <pc:picChg chg="add mod">
          <ac:chgData name="Jelal Gasimov" userId="cc8475c23323f349" providerId="LiveId" clId="{2A55BC7A-9687-4592-A1A5-041415631A63}" dt="2023-03-31T22:52:55.784" v="1082"/>
          <ac:picMkLst>
            <pc:docMk/>
            <pc:sldMk cId="546757492" sldId="303"/>
            <ac:picMk id="8" creationId="{4706234C-A452-5720-35E4-3F8811C542C7}"/>
          </ac:picMkLst>
        </pc:picChg>
        <pc:picChg chg="add mod">
          <ac:chgData name="Jelal Gasimov" userId="cc8475c23323f349" providerId="LiveId" clId="{2A55BC7A-9687-4592-A1A5-041415631A63}" dt="2023-03-31T21:24:09.327" v="822" actId="1076"/>
          <ac:picMkLst>
            <pc:docMk/>
            <pc:sldMk cId="546757492" sldId="303"/>
            <ac:picMk id="4098" creationId="{2CA0E4C6-F423-51B3-CCE7-EBBF6F2D99E2}"/>
          </ac:picMkLst>
        </pc:picChg>
      </pc:sldChg>
      <pc:sldChg chg="addSp delSp modSp add mod">
        <pc:chgData name="Jelal Gasimov" userId="cc8475c23323f349" providerId="LiveId" clId="{2A55BC7A-9687-4592-A1A5-041415631A63}" dt="2023-04-01T03:54:59.233" v="2793" actId="13822"/>
        <pc:sldMkLst>
          <pc:docMk/>
          <pc:sldMk cId="2426484916" sldId="304"/>
        </pc:sldMkLst>
        <pc:spChg chg="mod">
          <ac:chgData name="Jelal Gasimov" userId="cc8475c23323f349" providerId="LiveId" clId="{2A55BC7A-9687-4592-A1A5-041415631A63}" dt="2023-04-01T03:54:59.233" v="2793" actId="13822"/>
          <ac:spMkLst>
            <pc:docMk/>
            <pc:sldMk cId="2426484916" sldId="304"/>
            <ac:spMk id="2" creationId="{75031FE9-9059-4FE8-B4AC-9771F23A1B89}"/>
          </ac:spMkLst>
        </pc:spChg>
        <pc:spChg chg="mod">
          <ac:chgData name="Jelal Gasimov" userId="cc8475c23323f349" providerId="LiveId" clId="{2A55BC7A-9687-4592-A1A5-041415631A63}" dt="2023-04-01T03:44:34.312" v="2294" actId="27636"/>
          <ac:spMkLst>
            <pc:docMk/>
            <pc:sldMk cId="2426484916" sldId="304"/>
            <ac:spMk id="3" creationId="{D4A2EB3F-4D60-451F-8F45-7D6654D2FCD9}"/>
          </ac:spMkLst>
        </pc:spChg>
        <pc:spChg chg="mod">
          <ac:chgData name="Jelal Gasimov" userId="cc8475c23323f349" providerId="LiveId" clId="{2A55BC7A-9687-4592-A1A5-041415631A63}" dt="2023-04-01T03:49:25.503" v="2530" actId="1076"/>
          <ac:spMkLst>
            <pc:docMk/>
            <pc:sldMk cId="2426484916" sldId="304"/>
            <ac:spMk id="5" creationId="{E81BA2B5-6A90-4204-ABDD-7183FBB03A02}"/>
          </ac:spMkLst>
        </pc:spChg>
        <pc:spChg chg="mod">
          <ac:chgData name="Jelal Gasimov" userId="cc8475c23323f349" providerId="LiveId" clId="{2A55BC7A-9687-4592-A1A5-041415631A63}" dt="2023-04-01T03:51:49.863" v="2644" actId="20577"/>
          <ac:spMkLst>
            <pc:docMk/>
            <pc:sldMk cId="2426484916" sldId="304"/>
            <ac:spMk id="7" creationId="{301D392D-FB66-47A0-B628-5ADE822A2CFF}"/>
          </ac:spMkLst>
        </pc:spChg>
        <pc:spChg chg="del mod">
          <ac:chgData name="Jelal Gasimov" userId="cc8475c23323f349" providerId="LiveId" clId="{2A55BC7A-9687-4592-A1A5-041415631A63}" dt="2023-04-01T03:49:14.228" v="2528" actId="478"/>
          <ac:spMkLst>
            <pc:docMk/>
            <pc:sldMk cId="2426484916" sldId="304"/>
            <ac:spMk id="8" creationId="{51C26CE0-2506-4B44-A26F-C12BFA5B18B5}"/>
          </ac:spMkLst>
        </pc:spChg>
        <pc:spChg chg="mod">
          <ac:chgData name="Jelal Gasimov" userId="cc8475c23323f349" providerId="LiveId" clId="{2A55BC7A-9687-4592-A1A5-041415631A63}" dt="2023-04-01T03:53:09.505" v="2716" actId="20577"/>
          <ac:spMkLst>
            <pc:docMk/>
            <pc:sldMk cId="2426484916" sldId="304"/>
            <ac:spMk id="9" creationId="{868F40F8-BF35-45E9-B3DD-5436362D746E}"/>
          </ac:spMkLst>
        </pc:spChg>
        <pc:spChg chg="mod">
          <ac:chgData name="Jelal Gasimov" userId="cc8475c23323f349" providerId="LiveId" clId="{2A55BC7A-9687-4592-A1A5-041415631A63}" dt="2023-04-01T03:54:28.277" v="2784" actId="20577"/>
          <ac:spMkLst>
            <pc:docMk/>
            <pc:sldMk cId="2426484916" sldId="304"/>
            <ac:spMk id="11" creationId="{F823C607-4AF6-59B6-CF5B-60F7D096810F}"/>
          </ac:spMkLst>
        </pc:spChg>
        <pc:picChg chg="add mod">
          <ac:chgData name="Jelal Gasimov" userId="cc8475c23323f349" providerId="LiveId" clId="{2A55BC7A-9687-4592-A1A5-041415631A63}" dt="2023-03-31T22:52:42.264" v="1079"/>
          <ac:picMkLst>
            <pc:docMk/>
            <pc:sldMk cId="2426484916" sldId="304"/>
            <ac:picMk id="4" creationId="{BA06F1DA-34FF-CD57-5C42-7AA43C578616}"/>
          </ac:picMkLst>
        </pc:picChg>
        <pc:picChg chg="add del mod">
          <ac:chgData name="Jelal Gasimov" userId="cc8475c23323f349" providerId="LiveId" clId="{2A55BC7A-9687-4592-A1A5-041415631A63}" dt="2023-04-01T03:54:31.273" v="2785" actId="478"/>
          <ac:picMkLst>
            <pc:docMk/>
            <pc:sldMk cId="2426484916" sldId="304"/>
            <ac:picMk id="3074" creationId="{52B65739-A4CE-0399-4799-32E29B7BC547}"/>
          </ac:picMkLst>
        </pc:picChg>
      </pc:sldChg>
      <pc:sldChg chg="addSp delSp modSp add mod">
        <pc:chgData name="Jelal Gasimov" userId="cc8475c23323f349" providerId="LiveId" clId="{2A55BC7A-9687-4592-A1A5-041415631A63}" dt="2023-04-01T03:59:27.296" v="3005" actId="20577"/>
        <pc:sldMkLst>
          <pc:docMk/>
          <pc:sldMk cId="3578480035" sldId="305"/>
        </pc:sldMkLst>
        <pc:spChg chg="mod">
          <ac:chgData name="Jelal Gasimov" userId="cc8475c23323f349" providerId="LiveId" clId="{2A55BC7A-9687-4592-A1A5-041415631A63}" dt="2023-04-01T03:59:27.296" v="3005" actId="20577"/>
          <ac:spMkLst>
            <pc:docMk/>
            <pc:sldMk cId="3578480035" sldId="305"/>
            <ac:spMk id="2" creationId="{75031FE9-9059-4FE8-B4AC-9771F23A1B89}"/>
          </ac:spMkLst>
        </pc:spChg>
        <pc:spChg chg="del">
          <ac:chgData name="Jelal Gasimov" userId="cc8475c23323f349" providerId="LiveId" clId="{2A55BC7A-9687-4592-A1A5-041415631A63}" dt="2023-03-31T21:17:48.434" v="786" actId="478"/>
          <ac:spMkLst>
            <pc:docMk/>
            <pc:sldMk cId="3578480035" sldId="305"/>
            <ac:spMk id="3" creationId="{D4A2EB3F-4D60-451F-8F45-7D6654D2FCD9}"/>
          </ac:spMkLst>
        </pc:spChg>
        <pc:spChg chg="del">
          <ac:chgData name="Jelal Gasimov" userId="cc8475c23323f349" providerId="LiveId" clId="{2A55BC7A-9687-4592-A1A5-041415631A63}" dt="2023-03-31T21:17:51.838" v="788" actId="478"/>
          <ac:spMkLst>
            <pc:docMk/>
            <pc:sldMk cId="3578480035" sldId="305"/>
            <ac:spMk id="5" creationId="{E81BA2B5-6A90-4204-ABDD-7183FBB03A02}"/>
          </ac:spMkLst>
        </pc:spChg>
        <pc:spChg chg="add del mod">
          <ac:chgData name="Jelal Gasimov" userId="cc8475c23323f349" providerId="LiveId" clId="{2A55BC7A-9687-4592-A1A5-041415631A63}" dt="2023-03-31T21:17:53.145" v="790" actId="478"/>
          <ac:spMkLst>
            <pc:docMk/>
            <pc:sldMk cId="3578480035" sldId="305"/>
            <ac:spMk id="6" creationId="{B9B5658E-9AA5-E0EF-9433-57C801C36ADE}"/>
          </ac:spMkLst>
        </pc:spChg>
        <pc:spChg chg="del">
          <ac:chgData name="Jelal Gasimov" userId="cc8475c23323f349" providerId="LiveId" clId="{2A55BC7A-9687-4592-A1A5-041415631A63}" dt="2023-03-31T21:17:53.794" v="791" actId="478"/>
          <ac:spMkLst>
            <pc:docMk/>
            <pc:sldMk cId="3578480035" sldId="305"/>
            <ac:spMk id="7" creationId="{301D392D-FB66-47A0-B628-5ADE822A2CFF}"/>
          </ac:spMkLst>
        </pc:spChg>
        <pc:spChg chg="del mod">
          <ac:chgData name="Jelal Gasimov" userId="cc8475c23323f349" providerId="LiveId" clId="{2A55BC7A-9687-4592-A1A5-041415631A63}" dt="2023-03-31T21:18:01.319" v="802" actId="478"/>
          <ac:spMkLst>
            <pc:docMk/>
            <pc:sldMk cId="3578480035" sldId="305"/>
            <ac:spMk id="8" creationId="{51C26CE0-2506-4B44-A26F-C12BFA5B18B5}"/>
          </ac:spMkLst>
        </pc:spChg>
        <pc:spChg chg="del">
          <ac:chgData name="Jelal Gasimov" userId="cc8475c23323f349" providerId="LiveId" clId="{2A55BC7A-9687-4592-A1A5-041415631A63}" dt="2023-03-31T21:17:54.771" v="793" actId="478"/>
          <ac:spMkLst>
            <pc:docMk/>
            <pc:sldMk cId="3578480035" sldId="305"/>
            <ac:spMk id="9" creationId="{868F40F8-BF35-45E9-B3DD-5436362D746E}"/>
          </ac:spMkLst>
        </pc:spChg>
        <pc:spChg chg="del mod">
          <ac:chgData name="Jelal Gasimov" userId="cc8475c23323f349" providerId="LiveId" clId="{2A55BC7A-9687-4592-A1A5-041415631A63}" dt="2023-03-31T21:17:56.797" v="798" actId="478"/>
          <ac:spMkLst>
            <pc:docMk/>
            <pc:sldMk cId="3578480035" sldId="305"/>
            <ac:spMk id="11" creationId="{F823C607-4AF6-59B6-CF5B-60F7D096810F}"/>
          </ac:spMkLst>
        </pc:spChg>
        <pc:spChg chg="add del mod">
          <ac:chgData name="Jelal Gasimov" userId="cc8475c23323f349" providerId="LiveId" clId="{2A55BC7A-9687-4592-A1A5-041415631A63}" dt="2023-03-31T21:17:55.260" v="796" actId="478"/>
          <ac:spMkLst>
            <pc:docMk/>
            <pc:sldMk cId="3578480035" sldId="305"/>
            <ac:spMk id="12" creationId="{B9B28F81-688D-9B9D-F576-9D1740CCF282}"/>
          </ac:spMkLst>
        </pc:spChg>
        <pc:spChg chg="add del mod">
          <ac:chgData name="Jelal Gasimov" userId="cc8475c23323f349" providerId="LiveId" clId="{2A55BC7A-9687-4592-A1A5-041415631A63}" dt="2023-03-31T21:17:58.239" v="799" actId="478"/>
          <ac:spMkLst>
            <pc:docMk/>
            <pc:sldMk cId="3578480035" sldId="305"/>
            <ac:spMk id="14" creationId="{9EF868D5-54C9-19EC-F6C3-CEE28673B35A}"/>
          </ac:spMkLst>
        </pc:spChg>
        <pc:spChg chg="add del mod">
          <ac:chgData name="Jelal Gasimov" userId="cc8475c23323f349" providerId="LiveId" clId="{2A55BC7A-9687-4592-A1A5-041415631A63}" dt="2023-03-31T21:17:59.547" v="800" actId="478"/>
          <ac:spMkLst>
            <pc:docMk/>
            <pc:sldMk cId="3578480035" sldId="305"/>
            <ac:spMk id="16" creationId="{FFA0C141-0829-BB6A-BB19-5C8191666763}"/>
          </ac:spMkLst>
        </pc:spChg>
        <pc:spChg chg="add del mod">
          <ac:chgData name="Jelal Gasimov" userId="cc8475c23323f349" providerId="LiveId" clId="{2A55BC7A-9687-4592-A1A5-041415631A63}" dt="2023-03-31T21:18:02.724" v="804" actId="478"/>
          <ac:spMkLst>
            <pc:docMk/>
            <pc:sldMk cId="3578480035" sldId="305"/>
            <ac:spMk id="18" creationId="{6E75810F-5700-CB3F-658F-D27B008FC104}"/>
          </ac:spMkLst>
        </pc:spChg>
        <pc:spChg chg="add mod">
          <ac:chgData name="Jelal Gasimov" userId="cc8475c23323f349" providerId="LiveId" clId="{2A55BC7A-9687-4592-A1A5-041415631A63}" dt="2023-03-31T23:47:33.692" v="2009" actId="20577"/>
          <ac:spMkLst>
            <pc:docMk/>
            <pc:sldMk cId="3578480035" sldId="305"/>
            <ac:spMk id="23" creationId="{92BB0BDA-D813-641A-44BC-BED6BE808078}"/>
          </ac:spMkLst>
        </pc:spChg>
        <pc:picChg chg="add mod">
          <ac:chgData name="Jelal Gasimov" userId="cc8475c23323f349" providerId="LiveId" clId="{2A55BC7A-9687-4592-A1A5-041415631A63}" dt="2023-03-31T22:52:58.510" v="1083"/>
          <ac:picMkLst>
            <pc:docMk/>
            <pc:sldMk cId="3578480035" sldId="305"/>
            <ac:picMk id="24" creationId="{6055833E-770A-5EA6-0C67-A2114FB77117}"/>
          </ac:picMkLst>
        </pc:picChg>
        <pc:picChg chg="del">
          <ac:chgData name="Jelal Gasimov" userId="cc8475c23323f349" providerId="LiveId" clId="{2A55BC7A-9687-4592-A1A5-041415631A63}" dt="2023-03-31T21:16:49.297" v="784" actId="478"/>
          <ac:picMkLst>
            <pc:docMk/>
            <pc:sldMk cId="3578480035" sldId="305"/>
            <ac:picMk id="3074" creationId="{52B65739-A4CE-0399-4799-32E29B7BC547}"/>
          </ac:picMkLst>
        </pc:picChg>
      </pc:sldChg>
      <pc:sldChg chg="addSp delSp modSp add mod ord">
        <pc:chgData name="Jelal Gasimov" userId="cc8475c23323f349" providerId="LiveId" clId="{2A55BC7A-9687-4592-A1A5-041415631A63}" dt="2023-04-01T04:05:53.506" v="3240"/>
        <pc:sldMkLst>
          <pc:docMk/>
          <pc:sldMk cId="1383150997" sldId="306"/>
        </pc:sldMkLst>
        <pc:spChg chg="mod">
          <ac:chgData name="Jelal Gasimov" userId="cc8475c23323f349" providerId="LiveId" clId="{2A55BC7A-9687-4592-A1A5-041415631A63}" dt="2023-04-01T04:05:46.578" v="3238" actId="1076"/>
          <ac:spMkLst>
            <pc:docMk/>
            <pc:sldMk cId="1383150997" sldId="306"/>
            <ac:spMk id="2" creationId="{75031FE9-9059-4FE8-B4AC-9771F23A1B89}"/>
          </ac:spMkLst>
        </pc:spChg>
        <pc:spChg chg="mod">
          <ac:chgData name="Jelal Gasimov" userId="cc8475c23323f349" providerId="LiveId" clId="{2A55BC7A-9687-4592-A1A5-041415631A63}" dt="2023-04-01T04:02:03.954" v="3043" actId="20577"/>
          <ac:spMkLst>
            <pc:docMk/>
            <pc:sldMk cId="1383150997" sldId="306"/>
            <ac:spMk id="3" creationId="{D4A2EB3F-4D60-451F-8F45-7D6654D2FCD9}"/>
          </ac:spMkLst>
        </pc:spChg>
        <pc:spChg chg="mod">
          <ac:chgData name="Jelal Gasimov" userId="cc8475c23323f349" providerId="LiveId" clId="{2A55BC7A-9687-4592-A1A5-041415631A63}" dt="2023-04-01T04:02:59.413" v="3080" actId="27636"/>
          <ac:spMkLst>
            <pc:docMk/>
            <pc:sldMk cId="1383150997" sldId="306"/>
            <ac:spMk id="5" creationId="{E81BA2B5-6A90-4204-ABDD-7183FBB03A02}"/>
          </ac:spMkLst>
        </pc:spChg>
        <pc:spChg chg="mod">
          <ac:chgData name="Jelal Gasimov" userId="cc8475c23323f349" providerId="LiveId" clId="{2A55BC7A-9687-4592-A1A5-041415631A63}" dt="2023-04-01T04:03:25.093" v="3118" actId="20577"/>
          <ac:spMkLst>
            <pc:docMk/>
            <pc:sldMk cId="1383150997" sldId="306"/>
            <ac:spMk id="7" creationId="{301D392D-FB66-47A0-B628-5ADE822A2CFF}"/>
          </ac:spMkLst>
        </pc:spChg>
        <pc:spChg chg="del mod">
          <ac:chgData name="Jelal Gasimov" userId="cc8475c23323f349" providerId="LiveId" clId="{2A55BC7A-9687-4592-A1A5-041415631A63}" dt="2023-04-01T04:03:30.654" v="3120" actId="478"/>
          <ac:spMkLst>
            <pc:docMk/>
            <pc:sldMk cId="1383150997" sldId="306"/>
            <ac:spMk id="8" creationId="{51C26CE0-2506-4B44-A26F-C12BFA5B18B5}"/>
          </ac:spMkLst>
        </pc:spChg>
        <pc:spChg chg="mod">
          <ac:chgData name="Jelal Gasimov" userId="cc8475c23323f349" providerId="LiveId" clId="{2A55BC7A-9687-4592-A1A5-041415631A63}" dt="2023-04-01T04:04:48.661" v="3204" actId="20577"/>
          <ac:spMkLst>
            <pc:docMk/>
            <pc:sldMk cId="1383150997" sldId="306"/>
            <ac:spMk id="9" creationId="{868F40F8-BF35-45E9-B3DD-5436362D746E}"/>
          </ac:spMkLst>
        </pc:spChg>
        <pc:spChg chg="mod">
          <ac:chgData name="Jelal Gasimov" userId="cc8475c23323f349" providerId="LiveId" clId="{2A55BC7A-9687-4592-A1A5-041415631A63}" dt="2023-04-01T04:05:08.290" v="3232" actId="20577"/>
          <ac:spMkLst>
            <pc:docMk/>
            <pc:sldMk cId="1383150997" sldId="306"/>
            <ac:spMk id="11" creationId="{F823C607-4AF6-59B6-CF5B-60F7D096810F}"/>
          </ac:spMkLst>
        </pc:spChg>
        <pc:picChg chg="add mod">
          <ac:chgData name="Jelal Gasimov" userId="cc8475c23323f349" providerId="LiveId" clId="{2A55BC7A-9687-4592-A1A5-041415631A63}" dt="2023-03-31T22:53:10.311" v="1085"/>
          <ac:picMkLst>
            <pc:docMk/>
            <pc:sldMk cId="1383150997" sldId="306"/>
            <ac:picMk id="4" creationId="{B806BC53-DA61-1580-B0C0-BA43E9FF93D7}"/>
          </ac:picMkLst>
        </pc:picChg>
        <pc:picChg chg="add del mod">
          <ac:chgData name="Jelal Gasimov" userId="cc8475c23323f349" providerId="LiveId" clId="{2A55BC7A-9687-4592-A1A5-041415631A63}" dt="2023-04-01T04:05:11.817" v="3233" actId="478"/>
          <ac:picMkLst>
            <pc:docMk/>
            <pc:sldMk cId="1383150997" sldId="306"/>
            <ac:picMk id="1026" creationId="{DDAE2BAF-8644-7DBE-D7BE-497633720DA3}"/>
          </ac:picMkLst>
        </pc:picChg>
        <pc:picChg chg="del mod">
          <ac:chgData name="Jelal Gasimov" userId="cc8475c23323f349" providerId="LiveId" clId="{2A55BC7A-9687-4592-A1A5-041415631A63}" dt="2023-04-01T04:01:18.069" v="3006" actId="478"/>
          <ac:picMkLst>
            <pc:docMk/>
            <pc:sldMk cId="1383150997" sldId="306"/>
            <ac:picMk id="3074" creationId="{52B65739-A4CE-0399-4799-32E29B7BC547}"/>
          </ac:picMkLst>
        </pc:picChg>
      </pc:sldChg>
      <pc:sldChg chg="addSp delSp modSp new mod">
        <pc:chgData name="Jelal Gasimov" userId="cc8475c23323f349" providerId="LiveId" clId="{2A55BC7A-9687-4592-A1A5-041415631A63}" dt="2023-03-31T23:18:11.832" v="1358" actId="1076"/>
        <pc:sldMkLst>
          <pc:docMk/>
          <pc:sldMk cId="2304582160" sldId="307"/>
        </pc:sldMkLst>
        <pc:spChg chg="mod">
          <ac:chgData name="Jelal Gasimov" userId="cc8475c23323f349" providerId="LiveId" clId="{2A55BC7A-9687-4592-A1A5-041415631A63}" dt="2023-03-31T23:13:52.643" v="1224" actId="20577"/>
          <ac:spMkLst>
            <pc:docMk/>
            <pc:sldMk cId="2304582160" sldId="307"/>
            <ac:spMk id="2" creationId="{D9B25A0D-80A8-D7D7-FE38-75171A4145B5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3" creationId="{E9C4F620-D733-B6A0-6552-D62C0A3F5860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4" creationId="{FC5F10CA-3F5E-C5AD-3A63-DFD6E8557DCE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5" creationId="{FABA95BC-A913-26D9-9736-EA81D31DBFE0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6" creationId="{46E4788C-4E7C-5BF5-1E61-66FE889E56D8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7" creationId="{F49C2C86-2FDB-43BD-4E7F-95C5FFDD8F0B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8" creationId="{BBD98C57-7D3C-35E8-D7E3-EAAC57C7A4FA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9" creationId="{F9ED9BCE-C0AF-328B-05F3-9C14A5ABCA4A}"/>
          </ac:spMkLst>
        </pc:spChg>
        <pc:spChg chg="del">
          <ac:chgData name="Jelal Gasimov" userId="cc8475c23323f349" providerId="LiveId" clId="{2A55BC7A-9687-4592-A1A5-041415631A63}" dt="2023-03-31T22:21:48.453" v="827" actId="478"/>
          <ac:spMkLst>
            <pc:docMk/>
            <pc:sldMk cId="2304582160" sldId="307"/>
            <ac:spMk id="10" creationId="{08B4DF97-6F47-3C8B-F6DA-1BA42CC15B49}"/>
          </ac:spMkLst>
        </pc:spChg>
        <pc:spChg chg="add mod">
          <ac:chgData name="Jelal Gasimov" userId="cc8475c23323f349" providerId="LiveId" clId="{2A55BC7A-9687-4592-A1A5-041415631A63}" dt="2023-03-31T23:18:11.832" v="1358" actId="1076"/>
          <ac:spMkLst>
            <pc:docMk/>
            <pc:sldMk cId="2304582160" sldId="307"/>
            <ac:spMk id="15" creationId="{A92C85C3-6071-443A-3AD2-0090CCCBC0F4}"/>
          </ac:spMkLst>
        </pc:spChg>
        <pc:picChg chg="add mod">
          <ac:chgData name="Jelal Gasimov" userId="cc8475c23323f349" providerId="LiveId" clId="{2A55BC7A-9687-4592-A1A5-041415631A63}" dt="2023-03-31T22:23:12.589" v="834" actId="1076"/>
          <ac:picMkLst>
            <pc:docMk/>
            <pc:sldMk cId="2304582160" sldId="307"/>
            <ac:picMk id="16" creationId="{DC5342E9-7A16-334B-8A7F-E6F8F61A1AD9}"/>
          </ac:picMkLst>
        </pc:picChg>
        <pc:picChg chg="add mod">
          <ac:chgData name="Jelal Gasimov" userId="cc8475c23323f349" providerId="LiveId" clId="{2A55BC7A-9687-4592-A1A5-041415631A63}" dt="2023-03-31T22:52:20.710" v="1073"/>
          <ac:picMkLst>
            <pc:docMk/>
            <pc:sldMk cId="2304582160" sldId="307"/>
            <ac:picMk id="17" creationId="{11825C6C-B97E-C128-70E0-AF377DBD2F4E}"/>
          </ac:picMkLst>
        </pc:picChg>
      </pc:sldChg>
      <pc:sldChg chg="addSp delSp modSp new mod modClrScheme chgLayout">
        <pc:chgData name="Jelal Gasimov" userId="cc8475c23323f349" providerId="LiveId" clId="{2A55BC7A-9687-4592-A1A5-041415631A63}" dt="2023-03-31T23:20:11.102" v="1448" actId="20577"/>
        <pc:sldMkLst>
          <pc:docMk/>
          <pc:sldMk cId="1046442571" sldId="308"/>
        </pc:sldMkLst>
        <pc:spChg chg="del">
          <ac:chgData name="Jelal Gasimov" userId="cc8475c23323f349" providerId="LiveId" clId="{2A55BC7A-9687-4592-A1A5-041415631A63}" dt="2023-03-31T22:25:57.214" v="841" actId="26606"/>
          <ac:spMkLst>
            <pc:docMk/>
            <pc:sldMk cId="1046442571" sldId="308"/>
            <ac:spMk id="2" creationId="{DCC49DBF-D7DF-9C56-7B82-7181E621D611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3" creationId="{D21865C5-0520-4639-1939-5B37F33A7F2A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4" creationId="{EB8C5B9B-50EA-B351-69BD-D48C2916CED7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5" creationId="{30D105B1-F453-CBBB-3954-4749B8311B72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6" creationId="{F86D3288-FD5E-510C-7515-4B32EA3165EB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7" creationId="{E797414E-A612-6E45-C47C-1E067DD02922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8" creationId="{11C037AA-8059-113C-E7A8-9B543AF3513D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9" creationId="{CFF5E371-EAF7-8D54-2E21-21E46FF84F4D}"/>
          </ac:spMkLst>
        </pc:spChg>
        <pc:spChg chg="del">
          <ac:chgData name="Jelal Gasimov" userId="cc8475c23323f349" providerId="LiveId" clId="{2A55BC7A-9687-4592-A1A5-041415631A63}" dt="2023-03-31T22:25:26.878" v="836" actId="478"/>
          <ac:spMkLst>
            <pc:docMk/>
            <pc:sldMk cId="1046442571" sldId="308"/>
            <ac:spMk id="10" creationId="{82DA6D9D-11EC-0FA0-0EAE-E6422E477EE2}"/>
          </ac:spMkLst>
        </pc:spChg>
        <pc:spChg chg="mod">
          <ac:chgData name="Jelal Gasimov" userId="cc8475c23323f349" providerId="LiveId" clId="{2A55BC7A-9687-4592-A1A5-041415631A63}" dt="2023-03-31T22:27:09.806" v="850" actId="26606"/>
          <ac:spMkLst>
            <pc:docMk/>
            <pc:sldMk cId="1046442571" sldId="308"/>
            <ac:spMk id="11" creationId="{865351A3-84A6-3BE4-333E-EA57F3A3891D}"/>
          </ac:spMkLst>
        </pc:spChg>
        <pc:spChg chg="mod">
          <ac:chgData name="Jelal Gasimov" userId="cc8475c23323f349" providerId="LiveId" clId="{2A55BC7A-9687-4592-A1A5-041415631A63}" dt="2023-03-31T22:27:09.806" v="850" actId="26606"/>
          <ac:spMkLst>
            <pc:docMk/>
            <pc:sldMk cId="1046442571" sldId="308"/>
            <ac:spMk id="12" creationId="{471471C6-6129-E873-85C4-078C6FB210F8}"/>
          </ac:spMkLst>
        </pc:spChg>
        <pc:spChg chg="mod">
          <ac:chgData name="Jelal Gasimov" userId="cc8475c23323f349" providerId="LiveId" clId="{2A55BC7A-9687-4592-A1A5-041415631A63}" dt="2023-03-31T22:27:09.806" v="850" actId="26606"/>
          <ac:spMkLst>
            <pc:docMk/>
            <pc:sldMk cId="1046442571" sldId="308"/>
            <ac:spMk id="13" creationId="{E9CF779F-AD24-5F7C-F14C-983606DFD5E4}"/>
          </ac:spMkLst>
        </pc:spChg>
        <pc:spChg chg="add mod ord">
          <ac:chgData name="Jelal Gasimov" userId="cc8475c23323f349" providerId="LiveId" clId="{2A55BC7A-9687-4592-A1A5-041415631A63}" dt="2023-03-31T23:19:32.466" v="1412" actId="20577"/>
          <ac:spMkLst>
            <pc:docMk/>
            <pc:sldMk cId="1046442571" sldId="308"/>
            <ac:spMk id="15" creationId="{BB519EBB-29FD-C96B-F086-730D1CF3AF83}"/>
          </ac:spMkLst>
        </pc:spChg>
        <pc:spChg chg="add mod ord">
          <ac:chgData name="Jelal Gasimov" userId="cc8475c23323f349" providerId="LiveId" clId="{2A55BC7A-9687-4592-A1A5-041415631A63}" dt="2023-03-31T23:20:11.102" v="1448" actId="20577"/>
          <ac:spMkLst>
            <pc:docMk/>
            <pc:sldMk cId="1046442571" sldId="308"/>
            <ac:spMk id="18" creationId="{E878C646-C0D6-DBBD-8472-C0416DBD4791}"/>
          </ac:spMkLst>
        </pc:spChg>
        <pc:spChg chg="add mod">
          <ac:chgData name="Jelal Gasimov" userId="cc8475c23323f349" providerId="LiveId" clId="{2A55BC7A-9687-4592-A1A5-041415631A63}" dt="2023-03-31T22:27:40.712" v="903" actId="20577"/>
          <ac:spMkLst>
            <pc:docMk/>
            <pc:sldMk cId="1046442571" sldId="308"/>
            <ac:spMk id="24" creationId="{56668B22-4E6F-DC14-45F5-F320762BD6D1}"/>
          </ac:spMkLst>
        </pc:spChg>
        <pc:picChg chg="add mod ord">
          <ac:chgData name="Jelal Gasimov" userId="cc8475c23323f349" providerId="LiveId" clId="{2A55BC7A-9687-4592-A1A5-041415631A63}" dt="2023-03-31T22:27:09.806" v="850" actId="26606"/>
          <ac:picMkLst>
            <pc:docMk/>
            <pc:sldMk cId="1046442571" sldId="308"/>
            <ac:picMk id="16" creationId="{99AB8067-95A7-8802-0318-45D2489904B8}"/>
          </ac:picMkLst>
        </pc:picChg>
        <pc:picChg chg="add mod ord">
          <ac:chgData name="Jelal Gasimov" userId="cc8475c23323f349" providerId="LiveId" clId="{2A55BC7A-9687-4592-A1A5-041415631A63}" dt="2023-03-31T22:27:09.806" v="850" actId="26606"/>
          <ac:picMkLst>
            <pc:docMk/>
            <pc:sldMk cId="1046442571" sldId="308"/>
            <ac:picMk id="19" creationId="{37D8AECD-A088-C73D-BCE5-E7FD4D247233}"/>
          </ac:picMkLst>
        </pc:picChg>
        <pc:picChg chg="add mod">
          <ac:chgData name="Jelal Gasimov" userId="cc8475c23323f349" providerId="LiveId" clId="{2A55BC7A-9687-4592-A1A5-041415631A63}" dt="2023-03-31T22:52:23.577" v="1074"/>
          <ac:picMkLst>
            <pc:docMk/>
            <pc:sldMk cId="1046442571" sldId="308"/>
            <ac:picMk id="20" creationId="{3AAE15F1-3E19-EA9C-CC14-46C558E28493}"/>
          </ac:picMkLst>
        </pc:picChg>
      </pc:sldChg>
      <pc:sldChg chg="addSp delSp modSp new mod modClrScheme chgLayout">
        <pc:chgData name="Jelal Gasimov" userId="cc8475c23323f349" providerId="LiveId" clId="{2A55BC7A-9687-4592-A1A5-041415631A63}" dt="2023-04-01T04:09:04.893" v="3249" actId="20577"/>
        <pc:sldMkLst>
          <pc:docMk/>
          <pc:sldMk cId="1652099042" sldId="309"/>
        </pc:sldMkLst>
        <pc:spChg chg="add del">
          <ac:chgData name="Jelal Gasimov" userId="cc8475c23323f349" providerId="LiveId" clId="{2A55BC7A-9687-4592-A1A5-041415631A63}" dt="2023-03-31T22:34:23.148" v="936" actId="26606"/>
          <ac:spMkLst>
            <pc:docMk/>
            <pc:sldMk cId="1652099042" sldId="309"/>
            <ac:spMk id="2" creationId="{1E13C40C-6A1D-C2BC-9CE1-4A8600AADB70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3" creationId="{8420537C-DFF4-B24F-F914-F170713EA644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4" creationId="{EE49F1A2-73D2-54A5-4CDA-7BDEA36B9935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5" creationId="{C53E5E87-68F8-5F62-F4FE-61338AC70C86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6" creationId="{A2B4383F-7915-8744-8B57-89F9676A6171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7" creationId="{B91F3FE0-7683-CAF9-13F3-E8D3B1827B2D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8" creationId="{156E95F6-F8B0-C689-6834-6C3E23008E69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9" creationId="{67FD7060-24ED-AEB8-116E-05C35DCDB4D3}"/>
          </ac:spMkLst>
        </pc:spChg>
        <pc:spChg chg="del">
          <ac:chgData name="Jelal Gasimov" userId="cc8475c23323f349" providerId="LiveId" clId="{2A55BC7A-9687-4592-A1A5-041415631A63}" dt="2023-03-31T22:31:52.530" v="909" actId="478"/>
          <ac:spMkLst>
            <pc:docMk/>
            <pc:sldMk cId="1652099042" sldId="309"/>
            <ac:spMk id="10" creationId="{F40168CF-9149-B618-169A-C88BCF326920}"/>
          </ac:spMkLst>
        </pc:spChg>
        <pc:spChg chg="mod">
          <ac:chgData name="Jelal Gasimov" userId="cc8475c23323f349" providerId="LiveId" clId="{2A55BC7A-9687-4592-A1A5-041415631A63}" dt="2023-03-31T22:34:23.148" v="936" actId="26606"/>
          <ac:spMkLst>
            <pc:docMk/>
            <pc:sldMk cId="1652099042" sldId="309"/>
            <ac:spMk id="11" creationId="{195D22C5-714B-2661-78D4-357CFF549C51}"/>
          </ac:spMkLst>
        </pc:spChg>
        <pc:spChg chg="add del mod">
          <ac:chgData name="Jelal Gasimov" userId="cc8475c23323f349" providerId="LiveId" clId="{2A55BC7A-9687-4592-A1A5-041415631A63}" dt="2023-03-31T22:34:23.148" v="936" actId="26606"/>
          <ac:spMkLst>
            <pc:docMk/>
            <pc:sldMk cId="1652099042" sldId="309"/>
            <ac:spMk id="12" creationId="{8E320C5B-8488-9D4F-85CB-06B515F041AB}"/>
          </ac:spMkLst>
        </pc:spChg>
        <pc:spChg chg="add del mod">
          <ac:chgData name="Jelal Gasimov" userId="cc8475c23323f349" providerId="LiveId" clId="{2A55BC7A-9687-4592-A1A5-041415631A63}" dt="2023-03-31T22:34:23.148" v="936" actId="26606"/>
          <ac:spMkLst>
            <pc:docMk/>
            <pc:sldMk cId="1652099042" sldId="309"/>
            <ac:spMk id="13" creationId="{72EFCE5D-0775-B600-0DDB-826C9623DE17}"/>
          </ac:spMkLst>
        </pc:spChg>
        <pc:spChg chg="add mod ord">
          <ac:chgData name="Jelal Gasimov" userId="cc8475c23323f349" providerId="LiveId" clId="{2A55BC7A-9687-4592-A1A5-041415631A63}" dt="2023-03-31T23:41:23.641" v="1912" actId="114"/>
          <ac:spMkLst>
            <pc:docMk/>
            <pc:sldMk cId="1652099042" sldId="309"/>
            <ac:spMk id="18" creationId="{09C2E58A-CA85-739A-B932-C444B9CE2BF7}"/>
          </ac:spMkLst>
        </pc:spChg>
        <pc:spChg chg="add del mod">
          <ac:chgData name="Jelal Gasimov" userId="cc8475c23323f349" providerId="LiveId" clId="{2A55BC7A-9687-4592-A1A5-041415631A63}" dt="2023-03-31T22:33:14.140" v="927" actId="26606"/>
          <ac:spMkLst>
            <pc:docMk/>
            <pc:sldMk cId="1652099042" sldId="309"/>
            <ac:spMk id="20" creationId="{4FEF395E-E70E-9ABE-5E8B-D39C7EF99E23}"/>
          </ac:spMkLst>
        </pc:spChg>
        <pc:spChg chg="add mod">
          <ac:chgData name="Jelal Gasimov" userId="cc8475c23323f349" providerId="LiveId" clId="{2A55BC7A-9687-4592-A1A5-041415631A63}" dt="2023-04-01T04:09:04.893" v="3249" actId="20577"/>
          <ac:spMkLst>
            <pc:docMk/>
            <pc:sldMk cId="1652099042" sldId="309"/>
            <ac:spMk id="21" creationId="{A3E502E0-5FB6-1A1C-A372-DC0760A8526F}"/>
          </ac:spMkLst>
        </pc:spChg>
        <pc:spChg chg="add del mod">
          <ac:chgData name="Jelal Gasimov" userId="cc8475c23323f349" providerId="LiveId" clId="{2A55BC7A-9687-4592-A1A5-041415631A63}" dt="2023-03-31T22:33:14.140" v="927" actId="26606"/>
          <ac:spMkLst>
            <pc:docMk/>
            <pc:sldMk cId="1652099042" sldId="309"/>
            <ac:spMk id="22" creationId="{4365231F-A498-7A4E-F341-918D05CFE072}"/>
          </ac:spMkLst>
        </pc:spChg>
        <pc:spChg chg="add del mod">
          <ac:chgData name="Jelal Gasimov" userId="cc8475c23323f349" providerId="LiveId" clId="{2A55BC7A-9687-4592-A1A5-041415631A63}" dt="2023-03-31T22:35:27.602" v="947" actId="478"/>
          <ac:spMkLst>
            <pc:docMk/>
            <pc:sldMk cId="1652099042" sldId="309"/>
            <ac:spMk id="23" creationId="{EB00CA17-D0DB-7616-EA1A-2D8B89AB9BE7}"/>
          </ac:spMkLst>
        </pc:spChg>
        <pc:spChg chg="add del mod">
          <ac:chgData name="Jelal Gasimov" userId="cc8475c23323f349" providerId="LiveId" clId="{2A55BC7A-9687-4592-A1A5-041415631A63}" dt="2023-03-31T22:33:14.140" v="927" actId="26606"/>
          <ac:spMkLst>
            <pc:docMk/>
            <pc:sldMk cId="1652099042" sldId="309"/>
            <ac:spMk id="24" creationId="{626BD796-5323-E5D1-5F23-51C36D004888}"/>
          </ac:spMkLst>
        </pc:spChg>
        <pc:spChg chg="add del mod">
          <ac:chgData name="Jelal Gasimov" userId="cc8475c23323f349" providerId="LiveId" clId="{2A55BC7A-9687-4592-A1A5-041415631A63}" dt="2023-03-31T22:34:35.759" v="938" actId="478"/>
          <ac:spMkLst>
            <pc:docMk/>
            <pc:sldMk cId="1652099042" sldId="309"/>
            <ac:spMk id="25" creationId="{62CB3CF8-D5D2-9885-004D-D8C9F544C8B0}"/>
          </ac:spMkLst>
        </pc:spChg>
        <pc:spChg chg="add del mod">
          <ac:chgData name="Jelal Gasimov" userId="cc8475c23323f349" providerId="LiveId" clId="{2A55BC7A-9687-4592-A1A5-041415631A63}" dt="2023-03-31T22:33:14.140" v="927" actId="26606"/>
          <ac:spMkLst>
            <pc:docMk/>
            <pc:sldMk cId="1652099042" sldId="309"/>
            <ac:spMk id="26" creationId="{217BCE97-3276-8E66-D92C-3BD7ABD91E99}"/>
          </ac:spMkLst>
        </pc:spChg>
        <pc:spChg chg="add del mod">
          <ac:chgData name="Jelal Gasimov" userId="cc8475c23323f349" providerId="LiveId" clId="{2A55BC7A-9687-4592-A1A5-041415631A63}" dt="2023-03-31T22:33:14.140" v="927" actId="26606"/>
          <ac:spMkLst>
            <pc:docMk/>
            <pc:sldMk cId="1652099042" sldId="309"/>
            <ac:spMk id="28" creationId="{272045F3-3A40-9273-9359-E9371A24EB24}"/>
          </ac:spMkLst>
        </pc:spChg>
        <pc:spChg chg="add del mod">
          <ac:chgData name="Jelal Gasimov" userId="cc8475c23323f349" providerId="LiveId" clId="{2A55BC7A-9687-4592-A1A5-041415631A63}" dt="2023-03-31T22:33:09.503" v="923" actId="26606"/>
          <ac:spMkLst>
            <pc:docMk/>
            <pc:sldMk cId="1652099042" sldId="309"/>
            <ac:spMk id="33" creationId="{996EF1CF-6713-02D7-712E-73F9485A41FB}"/>
          </ac:spMkLst>
        </pc:spChg>
        <pc:spChg chg="add del mod">
          <ac:chgData name="Jelal Gasimov" userId="cc8475c23323f349" providerId="LiveId" clId="{2A55BC7A-9687-4592-A1A5-041415631A63}" dt="2023-03-31T22:33:09.503" v="923" actId="26606"/>
          <ac:spMkLst>
            <pc:docMk/>
            <pc:sldMk cId="1652099042" sldId="309"/>
            <ac:spMk id="35" creationId="{7A2B089D-50E5-22D0-BFA5-379AEE62B69F}"/>
          </ac:spMkLst>
        </pc:spChg>
        <pc:spChg chg="add del mod">
          <ac:chgData name="Jelal Gasimov" userId="cc8475c23323f349" providerId="LiveId" clId="{2A55BC7A-9687-4592-A1A5-041415631A63}" dt="2023-03-31T22:33:09.503" v="923" actId="26606"/>
          <ac:spMkLst>
            <pc:docMk/>
            <pc:sldMk cId="1652099042" sldId="309"/>
            <ac:spMk id="37" creationId="{841E2796-7764-DD6C-0F7F-D865AFF58DD2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39" creationId="{3E85D2D4-308E-E8EB-BF40-8E97B83BFA38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0" creationId="{DBEF462B-463A-3BE6-B5F7-7DC412B171EA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1" creationId="{E6CD536C-E5CF-08D1-9BCB-83E9A1F9C201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2" creationId="{389C1933-2FDF-4DEB-51FA-2768B4290C39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3" creationId="{3B40B0CE-78E1-3C3A-6284-17F94B08A3D0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4" creationId="{CD29C478-ED07-A245-C993-E808EE744E20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5" creationId="{40670464-BADD-4D77-B727-534B8A1E45AF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7" creationId="{6931A2BA-E5D2-84BE-193C-31D251C8080B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49" creationId="{DF4F630F-5E19-E67D-3231-0A784832D3A4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51" creationId="{C237AB24-4018-FE9C-1B9B-5CF443611C1D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53" creationId="{2390AC51-CD07-C56C-EF76-F97A18DC6A02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55" creationId="{1E6C9D25-0E1B-F1F6-A3D1-30F16AE38E50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57" creationId="{1BA9C694-C0DC-B583-F5CC-872E72A42757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59" creationId="{20BFB344-4C9D-5989-682E-ED3D8FAF4509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61" creationId="{2E26A4EB-5522-A574-32A8-4D46D7F98CA2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63" creationId="{D017F42C-9626-F131-D4AD-F9E9914C366B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65" creationId="{A9BA3669-9F59-8E9D-0C3F-9776009CA98B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67" creationId="{E9B339B7-2EC2-9E08-883D-D8C263D6460F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69" creationId="{5E810D1E-38F8-5CCB-6ACA-AE1512148433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71" creationId="{D42C31AD-D99E-0EAD-CAE9-51F06908E9D0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73" creationId="{1D65A25D-3CFF-C670-A427-A49BE3E9673C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75" creationId="{75EB40AF-EF2A-2118-65F3-CE3078615D8B}"/>
          </ac:spMkLst>
        </pc:spChg>
        <pc:spChg chg="add del mod">
          <ac:chgData name="Jelal Gasimov" userId="cc8475c23323f349" providerId="LiveId" clId="{2A55BC7A-9687-4592-A1A5-041415631A63}" dt="2023-03-31T22:33:12.764" v="925" actId="26606"/>
          <ac:spMkLst>
            <pc:docMk/>
            <pc:sldMk cId="1652099042" sldId="309"/>
            <ac:spMk id="77" creationId="{31BB9A76-2D28-930F-3945-30AFBADF793B}"/>
          </ac:spMkLst>
        </pc:spChg>
        <pc:picChg chg="add del mod ord">
          <ac:chgData name="Jelal Gasimov" userId="cc8475c23323f349" providerId="LiveId" clId="{2A55BC7A-9687-4592-A1A5-041415631A63}" dt="2023-03-31T22:33:25.821" v="931" actId="478"/>
          <ac:picMkLst>
            <pc:docMk/>
            <pc:sldMk cId="1652099042" sldId="309"/>
            <ac:picMk id="14" creationId="{0390B5B2-6281-CF65-BE55-6ABD84D0E574}"/>
          </ac:picMkLst>
        </pc:picChg>
        <pc:picChg chg="add del mod ord">
          <ac:chgData name="Jelal Gasimov" userId="cc8475c23323f349" providerId="LiveId" clId="{2A55BC7A-9687-4592-A1A5-041415631A63}" dt="2023-03-31T22:33:24.321" v="930" actId="478"/>
          <ac:picMkLst>
            <pc:docMk/>
            <pc:sldMk cId="1652099042" sldId="309"/>
            <ac:picMk id="15" creationId="{1033B879-9764-8D82-2E6B-AF8FE543B884}"/>
          </ac:picMkLst>
        </pc:picChg>
        <pc:picChg chg="add del mod">
          <ac:chgData name="Jelal Gasimov" userId="cc8475c23323f349" providerId="LiveId" clId="{2A55BC7A-9687-4592-A1A5-041415631A63}" dt="2023-03-31T22:32:41.066" v="919"/>
          <ac:picMkLst>
            <pc:docMk/>
            <pc:sldMk cId="1652099042" sldId="309"/>
            <ac:picMk id="16" creationId="{54A320B6-C110-3D0B-8881-6969027E2064}"/>
          </ac:picMkLst>
        </pc:picChg>
        <pc:picChg chg="add mod ord">
          <ac:chgData name="Jelal Gasimov" userId="cc8475c23323f349" providerId="LiveId" clId="{2A55BC7A-9687-4592-A1A5-041415631A63}" dt="2023-03-31T22:35:31.083" v="948" actId="14100"/>
          <ac:picMkLst>
            <pc:docMk/>
            <pc:sldMk cId="1652099042" sldId="309"/>
            <ac:picMk id="19" creationId="{9D91FCA3-28AA-AA16-BF45-9729A23692EB}"/>
          </ac:picMkLst>
        </pc:picChg>
        <pc:picChg chg="add mod">
          <ac:chgData name="Jelal Gasimov" userId="cc8475c23323f349" providerId="LiveId" clId="{2A55BC7A-9687-4592-A1A5-041415631A63}" dt="2023-03-31T22:53:15.152" v="1086"/>
          <ac:picMkLst>
            <pc:docMk/>
            <pc:sldMk cId="1652099042" sldId="309"/>
            <ac:picMk id="27" creationId="{64B4F9DE-5E3D-5C82-A72D-A019A459988C}"/>
          </ac:picMkLst>
        </pc:picChg>
      </pc:sldChg>
      <pc:sldChg chg="addSp delSp modSp new mod ord">
        <pc:chgData name="Jelal Gasimov" userId="cc8475c23323f349" providerId="LiveId" clId="{2A55BC7A-9687-4592-A1A5-041415631A63}" dt="2023-04-01T03:58:42.122" v="2989" actId="114"/>
        <pc:sldMkLst>
          <pc:docMk/>
          <pc:sldMk cId="4006342537" sldId="310"/>
        </pc:sldMkLst>
        <pc:spChg chg="mod">
          <ac:chgData name="Jelal Gasimov" userId="cc8475c23323f349" providerId="LiveId" clId="{2A55BC7A-9687-4592-A1A5-041415631A63}" dt="2023-04-01T03:58:14.272" v="2980" actId="1076"/>
          <ac:spMkLst>
            <pc:docMk/>
            <pc:sldMk cId="4006342537" sldId="310"/>
            <ac:spMk id="2" creationId="{05424B6B-9FF0-A051-FB65-BB63BF84050E}"/>
          </ac:spMkLst>
        </pc:spChg>
        <pc:spChg chg="del mod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3" creationId="{84BFB31D-8878-60F4-3495-2E1D57E0FEAE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4" creationId="{030FBF06-9817-52D3-F7BD-C78BBC5F01E1}"/>
          </ac:spMkLst>
        </pc:spChg>
        <pc:spChg chg="add mod">
          <ac:chgData name="Jelal Gasimov" userId="cc8475c23323f349" providerId="LiveId" clId="{2A55BC7A-9687-4592-A1A5-041415631A63}" dt="2023-04-01T03:58:42.122" v="2989" actId="114"/>
          <ac:spMkLst>
            <pc:docMk/>
            <pc:sldMk cId="4006342537" sldId="310"/>
            <ac:spMk id="4" creationId="{CD62E5E8-79A5-4180-F78C-6CC128E6B9EF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5" creationId="{883D52F6-DBFB-FB54-973D-914F381C6011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6" creationId="{EA298588-EF3B-D618-7A71-182537E9E2E6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7" creationId="{AEBFF7A0-3812-6317-FD1B-B59E6411500B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8" creationId="{C44F38FF-316C-4455-8D6A-73BB9F92978D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9" creationId="{F1A0515B-8D4D-E88D-1DEB-57E1335335C2}"/>
          </ac:spMkLst>
        </pc:spChg>
        <pc:spChg chg="del">
          <ac:chgData name="Jelal Gasimov" userId="cc8475c23323f349" providerId="LiveId" clId="{2A55BC7A-9687-4592-A1A5-041415631A63}" dt="2023-03-31T23:08:30.407" v="1117" actId="478"/>
          <ac:spMkLst>
            <pc:docMk/>
            <pc:sldMk cId="4006342537" sldId="310"/>
            <ac:spMk id="10" creationId="{6579E3B7-5665-D09B-FEB1-B7293ED120C9}"/>
          </ac:spMkLst>
        </pc:spChg>
        <pc:spChg chg="add del mod">
          <ac:chgData name="Jelal Gasimov" userId="cc8475c23323f349" providerId="LiveId" clId="{2A55BC7A-9687-4592-A1A5-041415631A63}" dt="2023-04-01T03:58:20.063" v="2982" actId="478"/>
          <ac:spMkLst>
            <pc:docMk/>
            <pc:sldMk cId="4006342537" sldId="310"/>
            <ac:spMk id="16" creationId="{42D8C99C-6DC2-C0C0-BB8A-C37229ADB263}"/>
          </ac:spMkLst>
        </pc:spChg>
        <pc:graphicFrameChg chg="add del mod modGraphic">
          <ac:chgData name="Jelal Gasimov" userId="cc8475c23323f349" providerId="LiveId" clId="{2A55BC7A-9687-4592-A1A5-041415631A63}" dt="2023-03-31T23:37:55.487" v="1856" actId="478"/>
          <ac:graphicFrameMkLst>
            <pc:docMk/>
            <pc:sldMk cId="4006342537" sldId="310"/>
            <ac:graphicFrameMk id="14" creationId="{C60DFFAD-B256-ABDB-775D-CAB3D881C5BD}"/>
          </ac:graphicFrameMkLst>
        </pc:graphicFrameChg>
        <pc:picChg chg="add mod">
          <ac:chgData name="Jelal Gasimov" userId="cc8475c23323f349" providerId="LiveId" clId="{2A55BC7A-9687-4592-A1A5-041415631A63}" dt="2023-04-01T03:55:21.326" v="2794"/>
          <ac:picMkLst>
            <pc:docMk/>
            <pc:sldMk cId="4006342537" sldId="310"/>
            <ac:picMk id="3" creationId="{059D6AED-832E-E3DE-BB2F-32CADB8A5B27}"/>
          </ac:picMkLst>
        </pc:picChg>
      </pc:sldChg>
      <pc:sldMasterChg chg="delSldLayout">
        <pc:chgData name="Jelal Gasimov" userId="cc8475c23323f349" providerId="LiveId" clId="{2A55BC7A-9687-4592-A1A5-041415631A63}" dt="2023-03-31T20:34:00.665" v="615" actId="47"/>
        <pc:sldMasterMkLst>
          <pc:docMk/>
          <pc:sldMasterMk cId="1928452137" sldId="2147483666"/>
        </pc:sldMasterMkLst>
        <pc:sldLayoutChg chg="del">
          <pc:chgData name="Jelal Gasimov" userId="cc8475c23323f349" providerId="LiveId" clId="{2A55BC7A-9687-4592-A1A5-041415631A63}" dt="2023-03-31T20:34:00.665" v="615" actId="47"/>
          <pc:sldLayoutMkLst>
            <pc:docMk/>
            <pc:sldMasterMk cId="1928452137" sldId="2147483666"/>
            <pc:sldLayoutMk cId="4026250860" sldId="2147483685"/>
          </pc:sldLayoutMkLst>
        </pc:sldLayoutChg>
        <pc:sldLayoutChg chg="del">
          <pc:chgData name="Jelal Gasimov" userId="cc8475c23323f349" providerId="LiveId" clId="{2A55BC7A-9687-4592-A1A5-041415631A63}" dt="2023-03-31T20:34:00.014" v="613" actId="47"/>
          <pc:sldLayoutMkLst>
            <pc:docMk/>
            <pc:sldMasterMk cId="1928452137" sldId="2147483666"/>
            <pc:sldLayoutMk cId="2290034707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D8BD88-CA83-4B84-AB06-D1ACBAE4F617}" type="datetime1">
              <a:rPr lang="tr-TR" smtClean="0"/>
              <a:t>1.04.2023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AAC105-7DEF-4B41-AA25-06756A335757}" type="datetime1">
              <a:rPr lang="tr-TR" noProof="0" smtClean="0"/>
              <a:t>1.04.2023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80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57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09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90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023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480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17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56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42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56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56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47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21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81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02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2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zar karşılaştırmas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23" name="Metin Yer Tutucusu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24" name="Metin Yer Tutucusu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sp>
        <p:nvSpPr>
          <p:cNvPr id="22" name="İçerik Yer Tutucus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/>
              <a:t>Düzenlemek için tıklayın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İçerik Yer Tutucusu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6" name="İçerik Yer Tutucusu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</p:txBody>
      </p:sp>
      <p:sp>
        <p:nvSpPr>
          <p:cNvPr id="27" name="İçerik Yer Tutucusu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İki İçe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ANA METNİ DÜZENLEMEK İÇİN TIKLAYIN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tr-TR" noProof="0"/>
              <a:t>ANA METNİ DÜZENLEMEK İÇİN TIKLAYIN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Başlık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20" name="Metin Yer Tutucusu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25" name="Metin Yer Tutucusu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6" name="Metin Yer Tutucusu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27" name="Metin Yer Tutucusu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8" name="Metin Yer Tutucusu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29" name="Metin Yer Tutucusu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1" name="Tarih Yer Tutucusu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22" name="Alt Bilgi Yer Tutucusu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24" name="Slayt Numarası Yer Tutucusu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an çizelge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6" name="Metin Yer Tutucusu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Yıl</a:t>
            </a:r>
          </a:p>
        </p:txBody>
      </p:sp>
      <p:sp>
        <p:nvSpPr>
          <p:cNvPr id="7" name="Metin Yer Tutucusu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8" name="Metin Yer Tutucusu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9" name="Metin Yer Tutucusu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0" name="Metin Yer Tutucusu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Yıl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3" name="Metin Yer Tutucusu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6" name="Metin Yer Tutucusu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7" name="Metin Yer Tutucusu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8" name="Metin Yer Tutucusu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19" name="Metin Yer Tutucusu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0" name="Metin Yer Tutucusu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1" name="Metin Yer Tutucusu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2" name="Metin Yer Tutucusu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3" name="Metin Yer Tutucusu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4" name="Metin Yer Tutucusu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5" name="Metin Yer Tutucusu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6" name="Metin Yer Tutucusu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7" name="Metin Yer Tutucusu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29" name="Metin Yer Tutucusu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31" name="Metin Yer Tutucusu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MM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arih Yer Tutucusu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37" name="Alt Bilgi Yer Tutucusu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38" name="Slayt Numarası Yer Tutucusu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Yer Tutucusu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SmartArt grafiği eklemek için simgeye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işilik Ekip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17" name="Resim Yer Tutucusu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18" name="Resim Yer Tutucusu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tr-TR" noProof="0"/>
              <a:t>Resim eklemek için simgeye tıklayın</a:t>
            </a:r>
          </a:p>
        </p:txBody>
      </p:sp>
      <p:sp>
        <p:nvSpPr>
          <p:cNvPr id="19" name="Resim Yer Tutucusu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3" name="Metin Yer Tutucusu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4" name="Metin Yer Tutucusu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5" name="Metin Yer Tutucusu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6" name="Metin Yer Tutucusu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7" name="Metin Yer Tutucusu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8" name="Metin Yer Tutucusu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9" name="Metin Yer Tutucusu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Kişilik Ekip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17" name="Resim Yer Tutucusu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18" name="Resim Yer Tutucusu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tr-TR" noProof="0"/>
              <a:t>Resim eklemek için simgeye tıklayın</a:t>
            </a:r>
          </a:p>
        </p:txBody>
      </p:sp>
      <p:sp>
        <p:nvSpPr>
          <p:cNvPr id="19" name="Resim Yer Tutucusu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6" name="Metin Yer Tutucusu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3" name="Metin Yer Tutucusu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7" name="Metin Yer Tutucusu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4" name="Metin Yer Tutucusu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8" name="Metin Yer Tutucusu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5" name="Metin Yer Tutucusu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9" name="Metin Yer Tutucusu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55" name="Resim Yer Tutucusu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56" name="Resim Yer Tutucusu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57" name="Resim Yer Tutucusu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tr-TR" noProof="0"/>
              <a:t>Resim eklemek için simgeye tıklayın</a:t>
            </a:r>
          </a:p>
        </p:txBody>
      </p:sp>
      <p:sp>
        <p:nvSpPr>
          <p:cNvPr id="58" name="Resim Yer Tutucusu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54" name="Metin Yer Tutucusu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62" name="Metin Yer Tutucusu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59" name="Metin Yer Tutucusu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63" name="Metin Yer Tutucusu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60" name="Metin Yer Tutucusu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64" name="Metin Yer Tutucusu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61" name="Metin Yer Tutucusu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65" name="Metin Yer Tutucusu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4" name="İçerik Yer Tutucusu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tr-TR" noProof="0"/>
              <a:t>DÜZENLEMEK İÇİN TIKLAYIN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5" name="İçerik Yer Tutucusu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21" name="Metin Yer Tutucusu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19" name="Metin Yer Tutucusu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sp>
        <p:nvSpPr>
          <p:cNvPr id="22" name="İçerik Yer Tutucus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6" name="İçerik Yer Tutucusu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#</a:t>
            </a:r>
          </a:p>
        </p:txBody>
      </p:sp>
      <p:sp>
        <p:nvSpPr>
          <p:cNvPr id="23" name="Metin Yer Tutucusu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DÜZENLEMEK İÇİN TIKLAYIN</a:t>
            </a:r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İçerik Yer Tutucusu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Ö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arih Yer Tutucusu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22" name="Alt Bilgi Yer Tutucusu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24" name="Slayt Numarası Yer Tutucusu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anış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Tarih Yer Tutucusu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10" name="Alt Bilgi Yer Tutucusu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11" name="Slayt Numarası Yer Tutucusu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ünd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man Çizelg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BAŞLIĞI DÜZENLEMEK İÇİN TIKLAYIN</a:t>
            </a:r>
          </a:p>
        </p:txBody>
      </p:sp>
      <p:sp>
        <p:nvSpPr>
          <p:cNvPr id="16" name="Metin Yer Tutucusu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ASIL METİN STİLLERİNİ DÜZENLEMEK İÇİN TIKLAYIN</a:t>
            </a:r>
          </a:p>
        </p:txBody>
      </p:sp>
      <p:sp>
        <p:nvSpPr>
          <p:cNvPr id="17" name="Metin Yer Tutucusu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ASIL METİN STİLLERİNİ DÜZENLEMEK İÇİN TIKLAYIN</a:t>
            </a:r>
          </a:p>
        </p:txBody>
      </p:sp>
      <p:sp>
        <p:nvSpPr>
          <p:cNvPr id="18" name="Metin Yer Tutucusu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ASIL METİN STİLLERİNİ DÜZENLEMEK İÇİN TIKLAYIN</a:t>
            </a:r>
          </a:p>
        </p:txBody>
      </p:sp>
      <p:sp>
        <p:nvSpPr>
          <p:cNvPr id="19" name="Metin Yer Tutucusu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ASIL METİN STİLLERİNİ DÜZENLEMEK İÇİN TIKLAYIN</a:t>
            </a:r>
          </a:p>
        </p:txBody>
      </p:sp>
      <p:sp>
        <p:nvSpPr>
          <p:cNvPr id="34" name="Metin Yer Tutucusu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Ana metin stilini düzenlemek için tıklayın</a:t>
            </a:r>
          </a:p>
        </p:txBody>
      </p:sp>
      <p:sp>
        <p:nvSpPr>
          <p:cNvPr id="35" name="Metin Yer Tutucusu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Ana metin stilini düzenlemek için tıklayın</a:t>
            </a:r>
          </a:p>
        </p:txBody>
      </p:sp>
      <p:sp>
        <p:nvSpPr>
          <p:cNvPr id="36" name="Metin Yer Tutucusu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Ana metin stilini düzenlemek için tıklayın</a:t>
            </a:r>
          </a:p>
        </p:txBody>
      </p:sp>
      <p:sp>
        <p:nvSpPr>
          <p:cNvPr id="37" name="Metin Yer Tutucusu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Ana metin stilini düzenlemek için tıklayın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arih Yer Tutucusu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 3 Sütu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5" name="Metin Yer Tutucusu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17" name="Metin Yer Tutucusu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1" name="Metin Yer Tutucusu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tr-TR" noProof="0"/>
              <a:t>ALT BAŞLIK EKLEMEK İÇİN TIKLAYIN</a:t>
            </a:r>
          </a:p>
        </p:txBody>
      </p:sp>
      <p:sp>
        <p:nvSpPr>
          <p:cNvPr id="32" name="Metin Yer Tutucusu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3" name="Metin Yer Tutucusu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tr-TR" noProof="0"/>
              <a:t>ALT BAŞLIK EKLEMEK İÇİN TIKLAYIN</a:t>
            </a:r>
          </a:p>
        </p:txBody>
      </p:sp>
      <p:sp>
        <p:nvSpPr>
          <p:cNvPr id="34" name="Metin Yer Tutucusu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2" name="Metin Yer Tutucusu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tr-TR" noProof="0"/>
              <a:t>ALT BAŞLIK EKLEMEK İÇİN TIKLAYIN</a:t>
            </a:r>
          </a:p>
        </p:txBody>
      </p:sp>
      <p:sp>
        <p:nvSpPr>
          <p:cNvPr id="13" name="Metin Yer Tutucusu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tr-TR" noProof="0"/>
              <a:t>2023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2" name="Düz Bağlayıcı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 2 Sütu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5" name="Metin Yer Tutucusu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17" name="Metin Yer Tutucusu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6" name="Metin Yer Tutucusu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18" name="Metin Yer Tutucusu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9" name="Metin Yer Tutucusu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20" name="Metin Yer Tutucusu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3" name="Metin Yer Tutucusu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24" name="Metin Yer Tutucusu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pPr/>
              <a:t>‹#›</a:t>
            </a:fld>
            <a:endParaRPr lang="tr-TR" noProof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iriş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ih Yer Tutucusu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10" name="Alt Bilgi Yer Tutucusu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11" name="Slayt Numarası Yer Tutucusu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So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Yer Tutucusu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12" name="Metin Yer Tutucusu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3" name="Metin Yer Tutucusu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14" name="Metin Yer Tutucusu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Metin Yer Tutucusu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tr-TR" noProof="0"/>
              <a:t>ALT BAŞLIK EKLEMEK İÇİN TIKLAYIN</a:t>
            </a:r>
          </a:p>
        </p:txBody>
      </p:sp>
      <p:sp>
        <p:nvSpPr>
          <p:cNvPr id="16" name="Metin Yer Tutucusu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7" name="Tarih Yer Tutucusu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18" name="Alt Bilgi Yer Tutucusu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19" name="Slayt Numarası Yer Tutucusu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ç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ANA METNİ DÜZENLEMEK İÇİN TIKLAYIN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tr-TR" noProof="0"/>
              <a:t>ANA METNİ DÜZENLEMEK İÇİN TIKLAYIN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21" name="Metin Yer Tutucusu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ANA METNİ DÜZENLEMEK İÇİN TIKLAYIN</a:t>
            </a:r>
          </a:p>
        </p:txBody>
      </p:sp>
      <p:sp>
        <p:nvSpPr>
          <p:cNvPr id="22" name="İçerik Yer Tutucus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Kardiologiyada Təcili Hallar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89304"/>
            <a:ext cx="7131284" cy="1748522"/>
          </a:xfrm>
        </p:spPr>
        <p:txBody>
          <a:bodyPr rtlCol="0"/>
          <a:lstStyle/>
          <a:p>
            <a:pPr rtl="0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arrest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əticələri necə yaxşılaşdıra bilərik?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876" y="5610309"/>
            <a:ext cx="4941770" cy="396660"/>
          </a:xfrm>
        </p:spPr>
        <p:txBody>
          <a:bodyPr rtlCol="0"/>
          <a:lstStyle/>
          <a:p>
            <a:pPr rtl="0"/>
            <a:r>
              <a:rPr lang="az-Latn-AZ" dirty="0"/>
              <a:t>Dr. Cəlal Qasımov</a:t>
            </a:r>
            <a:endParaRPr lang="tr-TR" dirty="0"/>
          </a:p>
        </p:txBody>
      </p:sp>
      <p:pic>
        <p:nvPicPr>
          <p:cNvPr id="7170" name="Picture 2" descr="Azərbaycan Kardiologiya Cəmiyyəti">
            <a:extLst>
              <a:ext uri="{FF2B5EF4-FFF2-40B4-BE49-F238E27FC236}">
                <a16:creationId xmlns:a16="http://schemas.microsoft.com/office/drawing/2014/main" id="{7FC9A46C-02AC-C643-6570-C53ED4A3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acls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10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AD3D57C-FDBF-0716-C2A4-855FDC28E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01160"/>
              </p:ext>
            </p:extLst>
          </p:nvPr>
        </p:nvGraphicFramePr>
        <p:xfrm>
          <a:off x="4810050" y="1061513"/>
          <a:ext cx="6979496" cy="4974993"/>
        </p:xfrm>
        <a:graphic>
          <a:graphicData uri="http://schemas.openxmlformats.org/drawingml/2006/table">
            <a:tbl>
              <a:tblPr/>
              <a:tblGrid>
                <a:gridCol w="6979496">
                  <a:extLst>
                    <a:ext uri="{9D8B030D-6E8A-4147-A177-3AD203B41FA5}">
                      <a16:colId xmlns:a16="http://schemas.microsoft.com/office/drawing/2014/main" val="1882543959"/>
                    </a:ext>
                  </a:extLst>
                </a:gridCol>
              </a:tblGrid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6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Qəfləti kardiyak </a:t>
                      </a:r>
                      <a:r>
                        <a:rPr lang="tr-TR" sz="16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ölüm </a:t>
                      </a:r>
                      <a:r>
                        <a:rPr lang="az-Latn-AZ" sz="16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səbələri</a:t>
                      </a:r>
                      <a:endParaRPr lang="tr-TR" sz="1600" b="1" i="1" u="sng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96843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Koron</a:t>
                      </a:r>
                      <a:r>
                        <a:rPr lang="az-Latn-A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arter</a:t>
                      </a:r>
                      <a:r>
                        <a:rPr lang="az-Latn-A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iya</a:t>
                      </a: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z-Latn-A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xəstəlikləri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19933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>
                          <a:effectLst/>
                        </a:rPr>
                        <a:t>ST </a:t>
                      </a:r>
                      <a:r>
                        <a:rPr lang="tr-TR" sz="1200" dirty="0" err="1">
                          <a:effectLst/>
                        </a:rPr>
                        <a:t>elevas</a:t>
                      </a:r>
                      <a:r>
                        <a:rPr lang="az-Latn-AZ" sz="1200" dirty="0">
                          <a:effectLst/>
                        </a:rPr>
                        <a:t>i</a:t>
                      </a:r>
                      <a:r>
                        <a:rPr lang="tr-TR" sz="1200" dirty="0">
                          <a:effectLst/>
                        </a:rPr>
                        <a:t>y</a:t>
                      </a:r>
                      <a:r>
                        <a:rPr lang="az-Latn-AZ" sz="1200" dirty="0">
                          <a:effectLst/>
                        </a:rPr>
                        <a:t>a</a:t>
                      </a:r>
                      <a:r>
                        <a:rPr lang="tr-TR" sz="1200" dirty="0">
                          <a:effectLst/>
                        </a:rPr>
                        <a:t>l</a:t>
                      </a:r>
                      <a:r>
                        <a:rPr lang="az-Latn-AZ" sz="1200" dirty="0">
                          <a:effectLst/>
                        </a:rPr>
                        <a:t>ı</a:t>
                      </a:r>
                      <a:r>
                        <a:rPr lang="tr-TR" sz="1200" dirty="0">
                          <a:effectLst/>
                        </a:rPr>
                        <a:t> miyokard </a:t>
                      </a:r>
                      <a:r>
                        <a:rPr lang="az-Latn-AZ" sz="1200" dirty="0">
                          <a:effectLst/>
                        </a:rPr>
                        <a:t>i</a:t>
                      </a:r>
                      <a:r>
                        <a:rPr lang="tr-TR" sz="1200" dirty="0" err="1">
                          <a:effectLst/>
                        </a:rPr>
                        <a:t>nfarktı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31602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 err="1">
                          <a:effectLst/>
                        </a:rPr>
                        <a:t>Diğ</a:t>
                      </a:r>
                      <a:r>
                        <a:rPr lang="az-Latn-AZ" sz="1200" dirty="0">
                          <a:effectLst/>
                        </a:rPr>
                        <a:t>gə</a:t>
                      </a:r>
                      <a:r>
                        <a:rPr lang="tr-TR" sz="1200" dirty="0">
                          <a:effectLst/>
                        </a:rPr>
                        <a:t>r </a:t>
                      </a:r>
                      <a:r>
                        <a:rPr lang="tr-TR" sz="1200" dirty="0" err="1">
                          <a:effectLst/>
                        </a:rPr>
                        <a:t>myokard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az-Latn-AZ" sz="1200" dirty="0">
                          <a:effectLst/>
                        </a:rPr>
                        <a:t>infark növləri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88075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200" dirty="0">
                          <a:effectLst/>
                        </a:rPr>
                        <a:t>U</a:t>
                      </a:r>
                      <a:r>
                        <a:rPr lang="tr-TR" sz="1200" dirty="0" err="1">
                          <a:effectLst/>
                        </a:rPr>
                        <a:t>nstabil</a:t>
                      </a:r>
                      <a:r>
                        <a:rPr lang="tr-TR" sz="1200" dirty="0">
                          <a:effectLst/>
                        </a:rPr>
                        <a:t> an</a:t>
                      </a:r>
                      <a:r>
                        <a:rPr lang="az-Latn-AZ" sz="1200" dirty="0">
                          <a:effectLst/>
                        </a:rPr>
                        <a:t>g</a:t>
                      </a:r>
                      <a:r>
                        <a:rPr lang="tr-TR" sz="1200" dirty="0" err="1">
                          <a:effectLst/>
                        </a:rPr>
                        <a:t>ina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7614"/>
                  </a:ext>
                </a:extLst>
              </a:tr>
              <a:tr h="487897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200" b="1" dirty="0">
                          <a:effectLst/>
                        </a:rPr>
                        <a:t>Disritmiyalar (xüsusi ile gənclərdə)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19092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>
                          <a:effectLst/>
                        </a:rPr>
                        <a:t>Uzun QT s</a:t>
                      </a:r>
                      <a:r>
                        <a:rPr lang="az-Latn-AZ" sz="1200" dirty="0">
                          <a:effectLst/>
                        </a:rPr>
                        <a:t>i</a:t>
                      </a:r>
                      <a:r>
                        <a:rPr lang="tr-TR" sz="1200" dirty="0" err="1">
                          <a:effectLst/>
                        </a:rPr>
                        <a:t>ndromu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8892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200" dirty="0">
                          <a:effectLst/>
                        </a:rPr>
                        <a:t>Q</a:t>
                      </a:r>
                      <a:r>
                        <a:rPr lang="tr-TR" sz="1200" dirty="0">
                          <a:effectLst/>
                        </a:rPr>
                        <a:t>ısa QT s</a:t>
                      </a:r>
                      <a:r>
                        <a:rPr lang="az-Latn-AZ" sz="1200" dirty="0">
                          <a:effectLst/>
                        </a:rPr>
                        <a:t>i</a:t>
                      </a:r>
                      <a:r>
                        <a:rPr lang="tr-TR" sz="1200" dirty="0" err="1">
                          <a:effectLst/>
                        </a:rPr>
                        <a:t>ndromu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00793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 err="1">
                          <a:effectLst/>
                        </a:rPr>
                        <a:t>Brugada</a:t>
                      </a:r>
                      <a:r>
                        <a:rPr lang="tr-TR" sz="1200" dirty="0">
                          <a:effectLst/>
                        </a:rPr>
                        <a:t> s</a:t>
                      </a:r>
                      <a:r>
                        <a:rPr lang="az-Latn-AZ" sz="1200" dirty="0">
                          <a:effectLst/>
                        </a:rPr>
                        <a:t>i</a:t>
                      </a:r>
                      <a:r>
                        <a:rPr lang="tr-TR" sz="1200" dirty="0" err="1">
                          <a:effectLst/>
                        </a:rPr>
                        <a:t>ndromu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30470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>
                          <a:effectLst/>
                        </a:rPr>
                        <a:t>Polimorfik </a:t>
                      </a:r>
                      <a:r>
                        <a:rPr lang="tr-TR" sz="1200" dirty="0" err="1">
                          <a:effectLst/>
                        </a:rPr>
                        <a:t>Ventrik</a:t>
                      </a:r>
                      <a:r>
                        <a:rPr lang="az-Latn-AZ" sz="1200" dirty="0">
                          <a:effectLst/>
                        </a:rPr>
                        <a:t>ulya</a:t>
                      </a:r>
                      <a:r>
                        <a:rPr lang="tr-TR" sz="1200" dirty="0">
                          <a:effectLst/>
                        </a:rPr>
                        <a:t>r Ta</a:t>
                      </a:r>
                      <a:r>
                        <a:rPr lang="az-Latn-AZ" sz="1200" dirty="0">
                          <a:effectLst/>
                        </a:rPr>
                        <a:t>xikardiyalar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48201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 err="1">
                          <a:effectLst/>
                        </a:rPr>
                        <a:t>Triadin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knock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out</a:t>
                      </a:r>
                      <a:r>
                        <a:rPr lang="tr-TR" sz="1200" dirty="0">
                          <a:effectLst/>
                        </a:rPr>
                        <a:t> sendromu</a:t>
                      </a: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63502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 err="1">
                          <a:effectLst/>
                        </a:rPr>
                        <a:t>Aritmo</a:t>
                      </a:r>
                      <a:r>
                        <a:rPr lang="az-Latn-AZ" sz="1200" dirty="0">
                          <a:effectLst/>
                        </a:rPr>
                        <a:t>g</a:t>
                      </a:r>
                      <a:r>
                        <a:rPr lang="tr-TR" sz="1200" dirty="0">
                          <a:effectLst/>
                        </a:rPr>
                        <a:t>enik mitral </a:t>
                      </a:r>
                      <a:r>
                        <a:rPr lang="tr-TR" sz="1200" dirty="0" err="1">
                          <a:effectLst/>
                        </a:rPr>
                        <a:t>valv</a:t>
                      </a:r>
                      <a:r>
                        <a:rPr lang="tr-TR" sz="1200" dirty="0">
                          <a:effectLst/>
                        </a:rPr>
                        <a:t> prolapsusu</a:t>
                      </a: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35752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200" dirty="0">
                          <a:effectLst/>
                        </a:rPr>
                        <a:t>Narkotik m</a:t>
                      </a:r>
                      <a:r>
                        <a:rPr lang="tr-TR" sz="1200" dirty="0" err="1">
                          <a:effectLst/>
                        </a:rPr>
                        <a:t>adde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az-Latn-AZ" sz="1200" dirty="0">
                          <a:effectLst/>
                        </a:rPr>
                        <a:t>istifadəsinə </a:t>
                      </a:r>
                      <a:r>
                        <a:rPr lang="tr-TR" sz="1200" dirty="0">
                          <a:effectLst/>
                        </a:rPr>
                        <a:t>veya </a:t>
                      </a:r>
                      <a:r>
                        <a:rPr lang="az-Latn-AZ" sz="1200" dirty="0">
                          <a:effectLst/>
                        </a:rPr>
                        <a:t>derman əlaqəli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65700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200" b="1" dirty="0">
                          <a:effectLst/>
                        </a:rPr>
                        <a:t>Digər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43795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az-Latn-AZ" sz="1200" b="1" dirty="0">
                          <a:effectLst/>
                        </a:rPr>
                        <a:t>Anadangəlmə ürək qüsurları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56882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dirty="0">
                          <a:effectLst/>
                        </a:rPr>
                        <a:t>Hipertrofik kardiyomiyopati</a:t>
                      </a:r>
                      <a:r>
                        <a:rPr lang="az-Latn-AZ" sz="1200" dirty="0">
                          <a:effectLst/>
                        </a:rPr>
                        <a:t>ya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25496"/>
                  </a:ext>
                </a:extLst>
              </a:tr>
              <a:tr h="278798">
                <a:tc>
                  <a:txBody>
                    <a:bodyPr/>
                    <a:lstStyle/>
                    <a:p>
                      <a:pPr fontAlgn="t" latinLnBrk="0"/>
                      <a:r>
                        <a:rPr lang="tr-TR" sz="1200" b="1" dirty="0" err="1">
                          <a:effectLst/>
                        </a:rPr>
                        <a:t>Di</a:t>
                      </a:r>
                      <a:r>
                        <a:rPr lang="az-Latn-AZ" sz="1200" b="1" dirty="0">
                          <a:effectLst/>
                        </a:rPr>
                        <a:t>gər</a:t>
                      </a:r>
                      <a:r>
                        <a:rPr lang="tr-TR" sz="1200" b="1" dirty="0">
                          <a:effectLst/>
                        </a:rPr>
                        <a:t> kardiyomiyopati</a:t>
                      </a:r>
                      <a:r>
                        <a:rPr lang="az-Latn-AZ" sz="1200" b="1" dirty="0">
                          <a:effectLst/>
                        </a:rPr>
                        <a:t>lar</a:t>
                      </a:r>
                      <a:endParaRPr lang="tr-TR" sz="1200" dirty="0">
                        <a:effectLst/>
                      </a:endParaRPr>
                    </a:p>
                  </a:txBody>
                  <a:tcPr marL="61286" marR="61286" marT="30643" marB="30643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46880"/>
                  </a:ext>
                </a:extLst>
              </a:tr>
            </a:tbl>
          </a:graphicData>
        </a:graphic>
      </p:graphicFrame>
      <p:pic>
        <p:nvPicPr>
          <p:cNvPr id="4" name="Picture 2" descr="Azərbaycan Kardiologiya Cəmiyyəti">
            <a:extLst>
              <a:ext uri="{FF2B5EF4-FFF2-40B4-BE49-F238E27FC236}">
                <a16:creationId xmlns:a16="http://schemas.microsoft.com/office/drawing/2014/main" id="{2D328B9B-AA46-5CA7-AE19-C82FCDE5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9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als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11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79C59C-9B40-211F-0AB0-7D411B46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151" y="0"/>
            <a:ext cx="4750849" cy="6858000"/>
          </a:xfrm>
          <a:prstGeom prst="rect">
            <a:avLst/>
          </a:prstGeom>
        </p:spPr>
      </p:pic>
      <p:pic>
        <p:nvPicPr>
          <p:cNvPr id="6" name="Picture 2" descr="Azərbaycan Kardiologiya Cəmiyyəti">
            <a:extLst>
              <a:ext uri="{FF2B5EF4-FFF2-40B4-BE49-F238E27FC236}">
                <a16:creationId xmlns:a16="http://schemas.microsoft.com/office/drawing/2014/main" id="{9A04F987-9EBD-CA92-4A44-A305A554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als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12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586B4A-74AD-AF4C-4DC1-0D7B29D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90" y="931387"/>
            <a:ext cx="6183731" cy="4439602"/>
          </a:xfrm>
          <a:prstGeom prst="rect">
            <a:avLst/>
          </a:prstGeom>
        </p:spPr>
      </p:pic>
      <p:pic>
        <p:nvPicPr>
          <p:cNvPr id="6" name="Picture 2" descr="Azərbaycan Kardiologiya Cəmiyyəti">
            <a:extLst>
              <a:ext uri="{FF2B5EF4-FFF2-40B4-BE49-F238E27FC236}">
                <a16:creationId xmlns:a16="http://schemas.microsoft.com/office/drawing/2014/main" id="{31797992-9F67-8811-2FE6-A0BADCA1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mesaj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5111" y="273809"/>
            <a:ext cx="5415307" cy="8423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tr-TR" sz="1400" dirty="0" err="1"/>
              <a:t>Keyfiyy</a:t>
            </a:r>
            <a:r>
              <a:rPr lang="az-Latn-AZ" sz="1400" dirty="0"/>
              <a:t>ə</a:t>
            </a:r>
            <a:r>
              <a:rPr lang="tr-TR" sz="1400" dirty="0" err="1"/>
              <a:t>tli</a:t>
            </a:r>
            <a:r>
              <a:rPr lang="az-Latn-AZ" sz="1400" dirty="0"/>
              <a:t> ürək masajı, erkən defibrilyasya, müdaxilələr arasındakı intervalın minimal tutulması ve geri qaytarılabiler səbəblərin müalicəsi hər zamanki kimi vacib olarraq qalır.</a:t>
            </a:r>
            <a:endParaRPr lang="tr-TR" sz="1400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7214" y="1372255"/>
            <a:ext cx="5433204" cy="71461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rtl="0"/>
            <a:r>
              <a:rPr lang="az-Latn-AZ" dirty="0"/>
              <a:t>Xəstəxana daxili ve xəstəxana xarici arrest əvvəlində müxtəlif əlamət ve simptomlar əmələ gələr ve bir cox xəstədə arrestin qarşisi alına bilər.</a:t>
            </a:r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7214" y="2354780"/>
            <a:ext cx="5433204" cy="9230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rtl="0"/>
            <a:r>
              <a:rPr lang="az-Latn-AZ" dirty="0"/>
              <a:t>Yalnız yüksək intubasiya qabiliyyətinə sahib qurtarıcılar intubasiya etməlidirlər</a:t>
            </a:r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35111" y="3541042"/>
            <a:ext cx="5433204" cy="9230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rtl="0"/>
            <a:r>
              <a:rPr lang="az-Latn-AZ" dirty="0"/>
              <a:t>Şoklanabilinməyən ritmlərdə adrenalin erkən tetbiqedilməlidir</a:t>
            </a:r>
            <a:endParaRPr lang="tr-TR" dirty="0"/>
          </a:p>
        </p:txBody>
      </p:sp>
      <p:sp>
        <p:nvSpPr>
          <p:cNvPr id="20" name="Tarih Yer Tutucusu 19">
            <a:extLst>
              <a:ext uri="{FF2B5EF4-FFF2-40B4-BE49-F238E27FC236}">
                <a16:creationId xmlns:a16="http://schemas.microsoft.com/office/drawing/2014/main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21" name="Alt Bilgi Yer Tutucusu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tr-TR" dirty="0" err="1"/>
              <a:t>Kardiologiyada</a:t>
            </a:r>
            <a:r>
              <a:rPr lang="tr-TR" dirty="0"/>
              <a:t> </a:t>
            </a:r>
            <a:r>
              <a:rPr lang="tr-TR" dirty="0" err="1"/>
              <a:t>Təcili</a:t>
            </a:r>
            <a:r>
              <a:rPr lang="tr-TR" dirty="0"/>
              <a:t> </a:t>
            </a:r>
            <a:r>
              <a:rPr lang="tr-TR" dirty="0" err="1"/>
              <a:t>Hallar</a:t>
            </a:r>
            <a:endParaRPr lang="tr-TR" dirty="0"/>
          </a:p>
        </p:txBody>
      </p:sp>
      <p:sp>
        <p:nvSpPr>
          <p:cNvPr id="22" name="Slayt Numarası Yer Tutucusu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13</a:t>
            </a:fld>
            <a:endParaRPr lang="tr-TR"/>
          </a:p>
        </p:txBody>
      </p:sp>
      <p:sp>
        <p:nvSpPr>
          <p:cNvPr id="11" name="Metin Yer Tutucusu 8">
            <a:extLst>
              <a:ext uri="{FF2B5EF4-FFF2-40B4-BE49-F238E27FC236}">
                <a16:creationId xmlns:a16="http://schemas.microsoft.com/office/drawing/2014/main" id="{F823C607-4AF6-59B6-CF5B-60F7D096810F}"/>
              </a:ext>
            </a:extLst>
          </p:cNvPr>
          <p:cNvSpPr txBox="1">
            <a:spLocks/>
          </p:cNvSpPr>
          <p:nvPr/>
        </p:nvSpPr>
        <p:spPr>
          <a:xfrm>
            <a:off x="5917214" y="4634540"/>
            <a:ext cx="5433204" cy="92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dirty="0"/>
              <a:t>Bəzi xəstə qruplarında eCPR tətbiq ediləbilər</a:t>
            </a:r>
            <a:endParaRPr lang="tr-TR" dirty="0"/>
          </a:p>
        </p:txBody>
      </p:sp>
      <p:pic>
        <p:nvPicPr>
          <p:cNvPr id="4" name="Picture 2" descr="Azərbaycan Kardiologiya Cəmiyyəti">
            <a:extLst>
              <a:ext uri="{FF2B5EF4-FFF2-40B4-BE49-F238E27FC236}">
                <a16:creationId xmlns:a16="http://schemas.microsoft.com/office/drawing/2014/main" id="{BA06F1DA-34FF-CD57-5C42-7AA43C57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8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424B6B-9FF0-A051-FB65-BB63BF84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91" y="25976"/>
            <a:ext cx="5358436" cy="1501445"/>
          </a:xfrm>
        </p:spPr>
        <p:txBody>
          <a:bodyPr/>
          <a:lstStyle/>
          <a:p>
            <a:r>
              <a:rPr lang="az-Latn-AZ" dirty="0"/>
              <a:t>Geri döndürülə bilinən səbəblər</a:t>
            </a:r>
            <a:endParaRPr lang="tr-TR" dirty="0"/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51374027-0D85-3240-EC3D-BB7E551D251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tr-TR" noProof="0"/>
              <a:t>2023</a:t>
            </a:r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239465DE-4B36-4D0B-6CD8-85AC678C05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8F49CF3D-1D56-47FC-6D4B-EAF3540638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tr-TR" noProof="0" smtClean="0"/>
              <a:pPr rtl="0"/>
              <a:t>14</a:t>
            </a:fld>
            <a:endParaRPr lang="tr-TR" noProof="0"/>
          </a:p>
        </p:txBody>
      </p:sp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059D6AED-832E-E3DE-BB2F-32CADB8A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D62E5E8-79A5-4180-F78C-6CC128E6B9EF}"/>
              </a:ext>
            </a:extLst>
          </p:cNvPr>
          <p:cNvSpPr txBox="1"/>
          <p:nvPr/>
        </p:nvSpPr>
        <p:spPr>
          <a:xfrm>
            <a:off x="6168182" y="1720840"/>
            <a:ext cx="48590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Hipovolemiya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Hipoksiya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 ionlari(asidoz)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Hipoqlikemiya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Hipo – hiperkalemiya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Hipotermiya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Təzyiqli pnevmatoraks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Tamponada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Toksinlər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Tromboz</a:t>
            </a:r>
          </a:p>
          <a:p>
            <a:endParaRPr lang="az-Latn-AZ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34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als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15</a:t>
            </a:fld>
            <a:endParaRPr lang="tr-TR"/>
          </a:p>
        </p:txBody>
      </p:sp>
      <p:pic>
        <p:nvPicPr>
          <p:cNvPr id="6" name="Resim 5" descr="metin, ekran görüntüsü, işaret içeren bir resim&#10;&#10;Açıklama otomatik olarak oluşturuldu">
            <a:extLst>
              <a:ext uri="{FF2B5EF4-FFF2-40B4-BE49-F238E27FC236}">
                <a16:creationId xmlns:a16="http://schemas.microsoft.com/office/drawing/2014/main" id="{7974DB7C-5861-54D7-3E73-EAF98E2D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54" y="0"/>
            <a:ext cx="4915946" cy="6238510"/>
          </a:xfrm>
          <a:prstGeom prst="rect">
            <a:avLst/>
          </a:prstGeom>
        </p:spPr>
      </p:pic>
      <p:pic>
        <p:nvPicPr>
          <p:cNvPr id="7" name="Picture 2" descr="Azərbaycan Kardiologiya Cəmiyyəti">
            <a:extLst>
              <a:ext uri="{FF2B5EF4-FFF2-40B4-BE49-F238E27FC236}">
                <a16:creationId xmlns:a16="http://schemas.microsoft.com/office/drawing/2014/main" id="{88C4D359-85E6-94AD-A581-1A062613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4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acls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A1606A-E7CC-F15C-CD26-E73AB521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87" y="356904"/>
            <a:ext cx="4566213" cy="6088284"/>
          </a:xfrm>
          <a:prstGeom prst="rect">
            <a:avLst/>
          </a:prstGeom>
        </p:spPr>
      </p:pic>
      <p:pic>
        <p:nvPicPr>
          <p:cNvPr id="4098" name="Picture 2" descr="Why you should use an ABCDE approach to patient assessment | Medcast">
            <a:extLst>
              <a:ext uri="{FF2B5EF4-FFF2-40B4-BE49-F238E27FC236}">
                <a16:creationId xmlns:a16="http://schemas.microsoft.com/office/drawing/2014/main" id="{2CA0E4C6-F423-51B3-CCE7-EBBF6F2D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874"/>
            <a:ext cx="7773003" cy="43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zərbaycan Kardiologiya Cəmiyyəti">
            <a:extLst>
              <a:ext uri="{FF2B5EF4-FFF2-40B4-BE49-F238E27FC236}">
                <a16:creationId xmlns:a16="http://schemas.microsoft.com/office/drawing/2014/main" id="{4706234C-A452-5720-35E4-3F8811C5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5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859" y="0"/>
            <a:ext cx="5777865" cy="16097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rtl="0"/>
            <a:r>
              <a:rPr lang="az-Latn-AZ" dirty="0"/>
              <a:t>Spesifik ŞƏRAİTDƏ kardiyak arrest</a:t>
            </a:r>
            <a:endParaRPr lang="tr-TR" dirty="0"/>
          </a:p>
        </p:txBody>
      </p:sp>
      <p:sp>
        <p:nvSpPr>
          <p:cNvPr id="20" name="Tarih Yer Tutucusu 19">
            <a:extLst>
              <a:ext uri="{FF2B5EF4-FFF2-40B4-BE49-F238E27FC236}">
                <a16:creationId xmlns:a16="http://schemas.microsoft.com/office/drawing/2014/main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21" name="Alt Bilgi Yer Tutucusu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tr-TR" dirty="0" err="1"/>
              <a:t>Kardiologiyada</a:t>
            </a:r>
            <a:r>
              <a:rPr lang="tr-TR" dirty="0"/>
              <a:t> </a:t>
            </a:r>
            <a:r>
              <a:rPr lang="tr-TR" dirty="0" err="1"/>
              <a:t>Təcili</a:t>
            </a:r>
            <a:r>
              <a:rPr lang="tr-TR" dirty="0"/>
              <a:t> </a:t>
            </a:r>
            <a:r>
              <a:rPr lang="tr-TR" dirty="0" err="1"/>
              <a:t>Hallar</a:t>
            </a:r>
            <a:endParaRPr lang="tr-TR" dirty="0"/>
          </a:p>
        </p:txBody>
      </p:sp>
      <p:sp>
        <p:nvSpPr>
          <p:cNvPr id="22" name="Slayt Numarası Yer Tutucusu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17</a:t>
            </a:fld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2BB0BDA-D813-641A-44BC-BED6BE808078}"/>
              </a:ext>
            </a:extLst>
          </p:cNvPr>
          <p:cNvSpPr txBox="1"/>
          <p:nvPr/>
        </p:nvSpPr>
        <p:spPr>
          <a:xfrm>
            <a:off x="390525" y="1918047"/>
            <a:ext cx="609895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2000" i="1" dirty="0">
                <a:latin typeface="var( --e-global-typography-4015f46-font-family )"/>
              </a:rPr>
              <a:t>Ə</a:t>
            </a:r>
            <a:r>
              <a:rPr lang="tr-TR" sz="2000" i="1" dirty="0" err="1">
                <a:effectLst/>
                <a:latin typeface="var( --e-global-typography-4015f46-font-family )"/>
              </a:rPr>
              <a:t>məliyyat</a:t>
            </a:r>
            <a:r>
              <a:rPr lang="az-Latn-AZ" sz="2000" i="1">
                <a:latin typeface="var( --e-global-typography-4015f46-font-family )"/>
              </a:rPr>
              <a:t>xanada</a:t>
            </a:r>
            <a:r>
              <a:rPr lang="az-Latn-AZ" sz="2000" i="1">
                <a:effectLst/>
                <a:latin typeface="var( --e-global-typography-4015f46-font-family )"/>
              </a:rPr>
              <a:t> 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 err="1">
                <a:effectLst/>
                <a:latin typeface="var( --e-global-typography-4015f46-font-family )"/>
              </a:rPr>
              <a:t>Ürək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r>
              <a:rPr lang="tr-TR" sz="2000" i="1" dirty="0" err="1">
                <a:effectLst/>
                <a:latin typeface="var( --e-global-typography-4015f46-font-family )"/>
              </a:rPr>
              <a:t>Cərrahiyyəsi</a:t>
            </a:r>
            <a:r>
              <a:rPr lang="tr-TR" sz="2000" i="1" dirty="0">
                <a:effectLst/>
                <a:latin typeface="var( --e-global-typography-4015f46-font-family )"/>
              </a:rPr>
              <a:t> zamanı 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 err="1">
                <a:effectLst/>
                <a:latin typeface="var( --e-global-typography-4015f46-font-family )"/>
              </a:rPr>
              <a:t>Kateterizasiya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r>
              <a:rPr lang="tr-TR" sz="2000" i="1" dirty="0" err="1">
                <a:effectLst/>
                <a:latin typeface="var( --e-global-typography-4015f46-font-family )"/>
              </a:rPr>
              <a:t>laboratoriyasında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 err="1">
                <a:effectLst/>
                <a:latin typeface="var( --e-global-typography-4015f46-font-family )"/>
              </a:rPr>
              <a:t>Dializ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r>
              <a:rPr lang="tr-TR" sz="2000" i="1" dirty="0" err="1">
                <a:effectLst/>
                <a:latin typeface="var( --e-global-typography-4015f46-font-family )"/>
              </a:rPr>
              <a:t>bölməsində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>
                <a:effectLst/>
                <a:latin typeface="var( --e-global-typography-4015f46-font-family )"/>
              </a:rPr>
              <a:t>Diş </a:t>
            </a:r>
            <a:r>
              <a:rPr lang="tr-TR" sz="2000" i="1" dirty="0" err="1">
                <a:effectLst/>
                <a:latin typeface="var( --e-global-typography-4015f46-font-family )"/>
              </a:rPr>
              <a:t>Əməliyyatlarında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 err="1">
                <a:effectLst/>
                <a:latin typeface="var( --e-global-typography-4015f46-font-family )"/>
              </a:rPr>
              <a:t>Nəqliyyat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r>
              <a:rPr lang="tr-TR" sz="2000" i="1" dirty="0" err="1">
                <a:effectLst/>
                <a:latin typeface="var( --e-global-typography-4015f46-font-family )"/>
              </a:rPr>
              <a:t>vasitələrində</a:t>
            </a:r>
            <a:r>
              <a:rPr lang="tr-TR" sz="2000" i="1" dirty="0">
                <a:effectLst/>
                <a:latin typeface="var( --e-global-typography-4015f46-font-family )"/>
              </a:rPr>
              <a:t> 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>
                <a:effectLst/>
                <a:latin typeface="var( --e-global-typography-4015f46-font-family )"/>
              </a:rPr>
              <a:t>Boğulma</a:t>
            </a:r>
            <a:endParaRPr lang="az-Latn-AZ" sz="2000" i="1" dirty="0">
              <a:effectLst/>
              <a:latin typeface="var( --e-global-typography-4015f46-font-family )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i="1" dirty="0" err="1">
                <a:effectLst/>
                <a:latin typeface="var( --e-global-typography-4015f46-font-family )"/>
              </a:rPr>
              <a:t>Hamiləlik</a:t>
            </a:r>
            <a:endParaRPr lang="tr-TR" sz="2000" i="1" dirty="0">
              <a:effectLst/>
              <a:latin typeface="var( --e-global-typography-4015f46-font-family )"/>
            </a:endParaRPr>
          </a:p>
          <a:p>
            <a:pPr algn="l"/>
            <a:endParaRPr lang="tr-TR" dirty="0"/>
          </a:p>
        </p:txBody>
      </p:sp>
      <p:pic>
        <p:nvPicPr>
          <p:cNvPr id="24" name="Picture 2" descr="Azərbaycan Kardiologiya Cəmiyyəti">
            <a:extLst>
              <a:ext uri="{FF2B5EF4-FFF2-40B4-BE49-F238E27FC236}">
                <a16:creationId xmlns:a16="http://schemas.microsoft.com/office/drawing/2014/main" id="{6055833E-770A-5EA6-0C67-A2114FB7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8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3E502E0-5FB6-1A1C-A372-DC0760A8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483" y="142877"/>
            <a:ext cx="8421688" cy="1325563"/>
          </a:xfrm>
        </p:spPr>
        <p:txBody>
          <a:bodyPr/>
          <a:lstStyle/>
          <a:p>
            <a:r>
              <a:rPr lang="az-Latn-AZ" dirty="0"/>
              <a:t>KAPNOMETR</a:t>
            </a:r>
            <a:endParaRPr lang="en-US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9C2E58A-CA85-739A-B932-C444B9CE2BF7}"/>
              </a:ext>
            </a:extLst>
          </p:cNvPr>
          <p:cNvSpPr txBox="1"/>
          <p:nvPr/>
        </p:nvSpPr>
        <p:spPr>
          <a:xfrm>
            <a:off x="838200" y="1523601"/>
            <a:ext cx="5257800" cy="3324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tr-TR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PETCO2: 35-40 mmHg normal</a:t>
            </a:r>
            <a:r>
              <a:rPr lang="az-Latn-AZ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az-Latn-AZ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CPR </a:t>
            </a:r>
            <a:r>
              <a:rPr lang="tr-TR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zamanı &gt;20 mmHg </a:t>
            </a:r>
            <a:r>
              <a:rPr lang="tr-TR" altLang="tr-TR" i="1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idealdır</a:t>
            </a:r>
            <a:endParaRPr lang="az-Latn-AZ" altLang="tr-TR" i="1" kern="1200" spc="15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tr-TR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20 </a:t>
            </a:r>
            <a:r>
              <a:rPr lang="tr-TR" altLang="tr-TR" i="1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dəqiqəlik</a:t>
            </a:r>
            <a:r>
              <a:rPr lang="tr-TR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CPR-ə </a:t>
            </a:r>
            <a:r>
              <a:rPr lang="tr-TR" altLang="tr-TR" i="1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baxmayaraq</a:t>
            </a:r>
            <a:r>
              <a:rPr lang="tr-TR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, ETCO2 &lt;10 mmHg </a:t>
            </a:r>
            <a:r>
              <a:rPr lang="tr-TR" altLang="tr-TR" i="1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olduqda</a:t>
            </a:r>
            <a:r>
              <a:rPr lang="az-Latn-AZ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CPR saxlanıla bilər</a:t>
            </a:r>
            <a:r>
              <a:rPr lang="tr-TR" altLang="tr-TR" i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.</a:t>
            </a:r>
            <a:endParaRPr lang="tr-TR" altLang="tr-TR" sz="900" b="1" i="1" kern="1200" spc="15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9" name="İçerik Yer Tutucusu 3">
            <a:extLst>
              <a:ext uri="{FF2B5EF4-FFF2-40B4-BE49-F238E27FC236}">
                <a16:creationId xmlns:a16="http://schemas.microsoft.com/office/drawing/2014/main" id="{9D91FCA3-28AA-AA16-BF45-9729A2369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60"/>
          <a:stretch/>
        </p:blipFill>
        <p:spPr>
          <a:xfrm>
            <a:off x="6972300" y="3772295"/>
            <a:ext cx="4743450" cy="2403063"/>
          </a:xfrm>
          <a:prstGeom prst="rect">
            <a:avLst/>
          </a:prstGeom>
          <a:noFill/>
        </p:spPr>
      </p:pic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195D22C5-714B-2661-78D4-357CFF54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r-TR" kern="1200">
                <a:latin typeface="Arial" panose="020B060402020202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8E320C5B-8488-9D4F-85CB-06B515F0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r-TR" kern="1200">
                <a:latin typeface="Arial" panose="020B0604020202020204" pitchFamily="34" charset="0"/>
                <a:ea typeface="+mn-ea"/>
                <a:cs typeface="+mn-cs"/>
              </a:rPr>
              <a:t>Kardiologiyada Təcili Hallar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72EFCE5D-0775-B600-0DDB-826C9623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tr-TR" smtClean="0"/>
              <a:pPr>
                <a:spcAft>
                  <a:spcPts val="600"/>
                </a:spcAft>
              </a:pPr>
              <a:t>18</a:t>
            </a:fld>
            <a:endParaRPr lang="tr-TR"/>
          </a:p>
        </p:txBody>
      </p:sp>
      <p:pic>
        <p:nvPicPr>
          <p:cNvPr id="27" name="Picture 2" descr="Azərbaycan Kardiologiya Cəmiyyəti">
            <a:extLst>
              <a:ext uri="{FF2B5EF4-FFF2-40B4-BE49-F238E27FC236}">
                <a16:creationId xmlns:a16="http://schemas.microsoft.com/office/drawing/2014/main" id="{64B4F9DE-5E3D-5C82-A72D-A019A459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9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867" y="516295"/>
            <a:ext cx="313944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tr-TR" i="1" dirty="0">
                <a:latin typeface="+mj-lt"/>
              </a:rPr>
              <a:t>5 </a:t>
            </a:r>
            <a:r>
              <a:rPr lang="az-Latn-AZ" i="1" dirty="0">
                <a:latin typeface="+mj-lt"/>
              </a:rPr>
              <a:t>Ə</a:t>
            </a:r>
            <a:r>
              <a:rPr lang="tr-TR" i="1" dirty="0" err="1">
                <a:latin typeface="+mj-lt"/>
              </a:rPr>
              <a:t>sas</a:t>
            </a:r>
            <a:r>
              <a:rPr lang="tr-TR" i="1" dirty="0">
                <a:latin typeface="+mj-lt"/>
              </a:rPr>
              <a:t> mesaj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680" y="516295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az-Latn-AZ" dirty="0"/>
              <a:t>TƏKMİL XƏSTƏ BAXIMI PLANI.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9680" y="1181246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rtl="0"/>
            <a:r>
              <a:rPr lang="az-Latn-AZ" dirty="0"/>
              <a:t>XƏSTƏLƏRƏ VE XALQA TƏLİMLƏR VER.</a:t>
            </a:r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447" y="1895857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rtl="0"/>
            <a:r>
              <a:rPr lang="az-Latn-AZ" dirty="0"/>
              <a:t>SAĞLIQ PERSONALLARINA TƏLİMLƏR VER.</a:t>
            </a:r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35111" y="2577808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rtl="0"/>
            <a:r>
              <a:rPr lang="az-Latn-AZ" dirty="0"/>
              <a:t>CPR NƏ ZAMAN BAŞLANMALI VE DAYANDIRILMALI.</a:t>
            </a:r>
            <a:endParaRPr lang="tr-TR" dirty="0"/>
          </a:p>
        </p:txBody>
      </p:sp>
      <p:sp>
        <p:nvSpPr>
          <p:cNvPr id="20" name="Tarih Yer Tutucusu 19">
            <a:extLst>
              <a:ext uri="{FF2B5EF4-FFF2-40B4-BE49-F238E27FC236}">
                <a16:creationId xmlns:a16="http://schemas.microsoft.com/office/drawing/2014/main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21" name="Alt Bilgi Yer Tutucusu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tr-TR" dirty="0" err="1"/>
              <a:t>Kardiologiyada</a:t>
            </a:r>
            <a:r>
              <a:rPr lang="tr-TR" dirty="0"/>
              <a:t> </a:t>
            </a:r>
            <a:r>
              <a:rPr lang="tr-TR" dirty="0" err="1"/>
              <a:t>Təcili</a:t>
            </a:r>
            <a:r>
              <a:rPr lang="tr-TR" dirty="0"/>
              <a:t> </a:t>
            </a:r>
            <a:r>
              <a:rPr lang="tr-TR" dirty="0" err="1"/>
              <a:t>Hallar</a:t>
            </a:r>
            <a:endParaRPr lang="tr-TR" dirty="0"/>
          </a:p>
        </p:txBody>
      </p:sp>
      <p:sp>
        <p:nvSpPr>
          <p:cNvPr id="22" name="Slayt Numarası Yer Tutucusu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19</a:t>
            </a:fld>
            <a:endParaRPr lang="tr-TR"/>
          </a:p>
        </p:txBody>
      </p:sp>
      <p:sp>
        <p:nvSpPr>
          <p:cNvPr id="11" name="Metin Yer Tutucusu 8">
            <a:extLst>
              <a:ext uri="{FF2B5EF4-FFF2-40B4-BE49-F238E27FC236}">
                <a16:creationId xmlns:a16="http://schemas.microsoft.com/office/drawing/2014/main" id="{F823C607-4AF6-59B6-CF5B-60F7D096810F}"/>
              </a:ext>
            </a:extLst>
          </p:cNvPr>
          <p:cNvSpPr txBox="1">
            <a:spLocks/>
          </p:cNvSpPr>
          <p:nvPr/>
        </p:nvSpPr>
        <p:spPr>
          <a:xfrm>
            <a:off x="5917214" y="3230200"/>
            <a:ext cx="543320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dirty="0"/>
              <a:t>ARAŞDIR.</a:t>
            </a:r>
            <a:endParaRPr lang="tr-TR" dirty="0"/>
          </a:p>
        </p:txBody>
      </p:sp>
      <p:pic>
        <p:nvPicPr>
          <p:cNvPr id="4" name="Picture 2" descr="Azərbaycan Kardiologiya Cəmiyyəti">
            <a:extLst>
              <a:ext uri="{FF2B5EF4-FFF2-40B4-BE49-F238E27FC236}">
                <a16:creationId xmlns:a16="http://schemas.microsoft.com/office/drawing/2014/main" id="{B806BC53-DA61-1580-B0C0-BA43E9FF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5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0"/>
            <a:r>
              <a:rPr lang="az-Latn-AZ" b="1" u="sng" cap="none" spc="0" dirty="0">
                <a:ln/>
                <a:solidFill>
                  <a:schemeClr val="accent3">
                    <a:lumMod val="50000"/>
                  </a:schemeClr>
                </a:solidFill>
              </a:rPr>
              <a:t>PLAN</a:t>
            </a:r>
            <a:br>
              <a:rPr lang="az-Latn-AZ" b="1" u="sng" cap="none" spc="0" dirty="0">
                <a:ln/>
                <a:solidFill>
                  <a:schemeClr val="accent3">
                    <a:lumMod val="50000"/>
                  </a:schemeClr>
                </a:solidFill>
              </a:rPr>
            </a:br>
            <a:endParaRPr lang="tr-TR" b="1" u="sng" cap="none" spc="0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22" y="2471414"/>
            <a:ext cx="4046369" cy="2519363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tr-TR" sz="1800" i="1" dirty="0">
                <a:solidFill>
                  <a:schemeClr val="tx1"/>
                </a:solidFill>
              </a:rPr>
              <a:t>H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>
                <a:solidFill>
                  <a:schemeClr val="tx1"/>
                </a:solidFill>
              </a:rPr>
              <a:t>yat </a:t>
            </a:r>
            <a:r>
              <a:rPr lang="tr-TR" sz="1800" i="1" dirty="0" err="1">
                <a:solidFill>
                  <a:schemeClr val="tx1"/>
                </a:solidFill>
              </a:rPr>
              <a:t>qurtaran</a:t>
            </a:r>
            <a:r>
              <a:rPr lang="tr-TR" sz="1800" i="1" dirty="0">
                <a:solidFill>
                  <a:schemeClr val="tx1"/>
                </a:solidFill>
              </a:rPr>
              <a:t> s</a:t>
            </a:r>
            <a:r>
              <a:rPr lang="az-Latn-AZ" sz="1800" i="1" dirty="0">
                <a:solidFill>
                  <a:schemeClr val="tx1"/>
                </a:solidFill>
              </a:rPr>
              <a:t>i</a:t>
            </a:r>
            <a:r>
              <a:rPr lang="tr-TR" sz="1800" i="1" dirty="0" err="1">
                <a:solidFill>
                  <a:schemeClr val="tx1"/>
                </a:solidFill>
              </a:rPr>
              <a:t>steml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>
                <a:solidFill>
                  <a:schemeClr val="tx1"/>
                </a:solidFill>
              </a:rPr>
              <a:t>r</a:t>
            </a:r>
            <a:endParaRPr lang="az-Latn-AZ" sz="1800" i="1" dirty="0">
              <a:solidFill>
                <a:schemeClr val="tx1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az-Latn-AZ" sz="1800" i="1" dirty="0">
                <a:solidFill>
                  <a:schemeClr val="tx1"/>
                </a:solidFill>
              </a:rPr>
              <a:t>İlkin</a:t>
            </a:r>
            <a:r>
              <a:rPr lang="tr-TR" sz="1800" i="1" dirty="0">
                <a:solidFill>
                  <a:schemeClr val="tx1"/>
                </a:solidFill>
              </a:rPr>
              <a:t> Yaşam D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 err="1">
                <a:solidFill>
                  <a:schemeClr val="tx1"/>
                </a:solidFill>
              </a:rPr>
              <a:t>st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>
                <a:solidFill>
                  <a:schemeClr val="tx1"/>
                </a:solidFill>
              </a:rPr>
              <a:t>y</a:t>
            </a:r>
            <a:r>
              <a:rPr lang="az-Latn-AZ" sz="1800" i="1" dirty="0">
                <a:solidFill>
                  <a:schemeClr val="tx1"/>
                </a:solidFill>
              </a:rPr>
              <a:t>i</a:t>
            </a:r>
            <a:r>
              <a:rPr lang="tr-TR" sz="1800" i="1" dirty="0">
                <a:solidFill>
                  <a:schemeClr val="tx1"/>
                </a:solidFill>
              </a:rPr>
              <a:t> (BLS)</a:t>
            </a:r>
            <a:endParaRPr lang="az-Latn-AZ" sz="1800" i="1" dirty="0">
              <a:solidFill>
                <a:schemeClr val="tx1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tr-TR" sz="1800" i="1" dirty="0">
                <a:solidFill>
                  <a:schemeClr val="tx1"/>
                </a:solidFill>
              </a:rPr>
              <a:t>T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 err="1">
                <a:solidFill>
                  <a:schemeClr val="tx1"/>
                </a:solidFill>
              </a:rPr>
              <a:t>kmil</a:t>
            </a:r>
            <a:r>
              <a:rPr lang="tr-TR" sz="1800" i="1" dirty="0">
                <a:solidFill>
                  <a:schemeClr val="tx1"/>
                </a:solidFill>
              </a:rPr>
              <a:t> Ya</a:t>
            </a:r>
            <a:r>
              <a:rPr lang="az-Latn-AZ" sz="1800" i="1" dirty="0">
                <a:solidFill>
                  <a:schemeClr val="tx1"/>
                </a:solidFill>
              </a:rPr>
              <a:t>ş</a:t>
            </a:r>
            <a:r>
              <a:rPr lang="tr-TR" sz="1800" i="1" dirty="0">
                <a:solidFill>
                  <a:schemeClr val="tx1"/>
                </a:solidFill>
              </a:rPr>
              <a:t>am D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 err="1">
                <a:solidFill>
                  <a:schemeClr val="tx1"/>
                </a:solidFill>
              </a:rPr>
              <a:t>st</a:t>
            </a:r>
            <a:r>
              <a:rPr lang="az-Latn-AZ" sz="1800" i="1" dirty="0">
                <a:solidFill>
                  <a:schemeClr val="tx1"/>
                </a:solidFill>
              </a:rPr>
              <a:t>ə</a:t>
            </a:r>
            <a:r>
              <a:rPr lang="tr-TR" sz="1800" i="1" dirty="0">
                <a:solidFill>
                  <a:schemeClr val="tx1"/>
                </a:solidFill>
              </a:rPr>
              <a:t>y</a:t>
            </a:r>
            <a:r>
              <a:rPr lang="az-Latn-AZ" sz="1800" i="1" dirty="0">
                <a:solidFill>
                  <a:schemeClr val="tx1"/>
                </a:solidFill>
              </a:rPr>
              <a:t>i</a:t>
            </a:r>
            <a:r>
              <a:rPr lang="tr-TR" sz="1800" i="1" dirty="0">
                <a:solidFill>
                  <a:schemeClr val="tx1"/>
                </a:solidFill>
              </a:rPr>
              <a:t> (ACLS)</a:t>
            </a:r>
            <a:endParaRPr lang="az-Latn-AZ" sz="1800" i="1" dirty="0">
              <a:solidFill>
                <a:schemeClr val="tx1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tr-TR" sz="1800" i="1" dirty="0" err="1">
                <a:solidFill>
                  <a:schemeClr val="tx1"/>
                </a:solidFill>
              </a:rPr>
              <a:t>Xüsus</a:t>
            </a:r>
            <a:r>
              <a:rPr lang="az-Latn-AZ" sz="1800" i="1" dirty="0">
                <a:solidFill>
                  <a:schemeClr val="tx1"/>
                </a:solidFill>
              </a:rPr>
              <a:t>i</a:t>
            </a:r>
            <a:r>
              <a:rPr lang="tr-TR" sz="1800" i="1" dirty="0">
                <a:solidFill>
                  <a:schemeClr val="tx1"/>
                </a:solidFill>
              </a:rPr>
              <a:t> </a:t>
            </a:r>
            <a:r>
              <a:rPr lang="az-Latn-AZ" sz="1800" i="1" dirty="0">
                <a:solidFill>
                  <a:schemeClr val="tx1"/>
                </a:solidFill>
              </a:rPr>
              <a:t>h</a:t>
            </a:r>
            <a:r>
              <a:rPr lang="tr-TR" sz="1800" i="1" dirty="0">
                <a:solidFill>
                  <a:schemeClr val="tx1"/>
                </a:solidFill>
              </a:rPr>
              <a:t>allarda CPR</a:t>
            </a:r>
            <a:endParaRPr lang="az-Latn-AZ" sz="1800" i="1" dirty="0">
              <a:solidFill>
                <a:schemeClr val="tx1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az-Latn-AZ" sz="1800" i="1" dirty="0">
                <a:solidFill>
                  <a:schemeClr val="tx1"/>
                </a:solidFill>
              </a:rPr>
              <a:t>Nəticələri necə yaxşilaşdira bilərik?</a:t>
            </a:r>
            <a:endParaRPr lang="tr-TR" sz="1800" i="1" dirty="0">
              <a:solidFill>
                <a:schemeClr val="tx1"/>
              </a:solidFill>
            </a:endParaRPr>
          </a:p>
        </p:txBody>
      </p:sp>
      <p:sp>
        <p:nvSpPr>
          <p:cNvPr id="6" name="Tarih Yer Tutucusu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7" name="Picture 2" descr="Azərbaycan Kardiologiya Cəmiyyəti">
            <a:extLst>
              <a:ext uri="{FF2B5EF4-FFF2-40B4-BE49-F238E27FC236}">
                <a16:creationId xmlns:a16="http://schemas.microsoft.com/office/drawing/2014/main" id="{F25D94AC-F9B1-92A7-AFDC-FCDA106A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 rtlCol="0"/>
          <a:lstStyle/>
          <a:p>
            <a:pPr rtl="0"/>
            <a:r>
              <a:rPr lang="az-Latn-AZ" dirty="0"/>
              <a:t>Təşəkkürlər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7" y="332828"/>
            <a:ext cx="5587014" cy="585788"/>
          </a:xfrm>
        </p:spPr>
        <p:txBody>
          <a:bodyPr rtlCol="0">
            <a:normAutofit/>
          </a:bodyPr>
          <a:lstStyle/>
          <a:p>
            <a:pPr rtl="0"/>
            <a:r>
              <a:rPr lang="tr-TR" sz="2000">
                <a:solidFill>
                  <a:srgbClr val="0070C0"/>
                </a:solidFill>
                <a:latin typeface="Amasis MT Pro Medium" panose="02040604050005020304" pitchFamily="18" charset="0"/>
              </a:rPr>
              <a:t>H</a:t>
            </a:r>
            <a:r>
              <a:rPr lang="az-Latn-AZ" sz="2000">
                <a:solidFill>
                  <a:srgbClr val="0070C0"/>
                </a:solidFill>
                <a:latin typeface="Amasis MT Pro Medium" panose="02040604050005020304" pitchFamily="18" charset="0"/>
              </a:rPr>
              <a:t>Ə</a:t>
            </a:r>
            <a:r>
              <a:rPr lang="tr-TR" sz="2000">
                <a:solidFill>
                  <a:srgbClr val="0070C0"/>
                </a:solidFill>
                <a:latin typeface="Amasis MT Pro Medium" panose="02040604050005020304" pitchFamily="18" charset="0"/>
              </a:rPr>
              <a:t>yat qurtaran s</a:t>
            </a:r>
            <a:r>
              <a:rPr lang="az-Latn-AZ" sz="2000">
                <a:solidFill>
                  <a:srgbClr val="0070C0"/>
                </a:solidFill>
                <a:latin typeface="Amasis MT Pro Medium" panose="02040604050005020304" pitchFamily="18" charset="0"/>
              </a:rPr>
              <a:t>İ</a:t>
            </a:r>
            <a:r>
              <a:rPr lang="tr-TR" sz="2000">
                <a:solidFill>
                  <a:srgbClr val="0070C0"/>
                </a:solidFill>
                <a:latin typeface="Amasis MT Pro Medium" panose="02040604050005020304" pitchFamily="18" charset="0"/>
              </a:rPr>
              <a:t>steml</a:t>
            </a:r>
            <a:r>
              <a:rPr lang="az-Latn-AZ" sz="2000">
                <a:solidFill>
                  <a:srgbClr val="0070C0"/>
                </a:solidFill>
                <a:latin typeface="Amasis MT Pro Medium" panose="02040604050005020304" pitchFamily="18" charset="0"/>
              </a:rPr>
              <a:t>Ə</a:t>
            </a:r>
            <a:r>
              <a:rPr lang="tr-TR" sz="2000">
                <a:solidFill>
                  <a:srgbClr val="0070C0"/>
                </a:solidFill>
                <a:latin typeface="Amasis MT Pro Medium" panose="02040604050005020304" pitchFamily="18" charset="0"/>
              </a:rPr>
              <a:t>r</a:t>
            </a:r>
            <a:endParaRPr lang="tr-TR" sz="20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1" name="Tarih Yer Tutucusu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7312B71A-5E84-41DE-9754-5F6291F6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026" name="Picture 2" descr="World Restart a Heart day 2022">
            <a:extLst>
              <a:ext uri="{FF2B5EF4-FFF2-40B4-BE49-F238E27FC236}">
                <a16:creationId xmlns:a16="http://schemas.microsoft.com/office/drawing/2014/main" id="{F704A71B-7F44-E443-A4CE-0E710858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86"/>
            <a:ext cx="4114800" cy="483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831EF9-F398-E3C7-C99D-F1D59973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63986"/>
            <a:ext cx="2962275" cy="512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F84B2E7-F7F5-19CF-DC2E-30233DF9C65A}"/>
              </a:ext>
            </a:extLst>
          </p:cNvPr>
          <p:cNvSpPr txBox="1"/>
          <p:nvPr/>
        </p:nvSpPr>
        <p:spPr>
          <a:xfrm>
            <a:off x="5800717" y="5272612"/>
            <a:ext cx="603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‘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’</a:t>
            </a:r>
            <a:r>
              <a:rPr lang="tr-TR" b="1" i="1" dirty="0" err="1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Yoxla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az-Latn-AZ" b="1" i="1" dirty="0">
                <a:solidFill>
                  <a:srgbClr val="000000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ə</a:t>
            </a:r>
            <a:r>
              <a:rPr lang="tr-TR" b="1" i="1" dirty="0" err="1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laq</a:t>
            </a:r>
            <a:r>
              <a:rPr lang="az-Latn-AZ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ə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az-Latn-AZ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yarat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</a:t>
            </a:r>
            <a:r>
              <a:rPr lang="az-Latn-AZ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ə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tr-TR" b="1" i="1" dirty="0" err="1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kompresyalara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tr-TR" b="1" i="1" dirty="0" err="1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ba</a:t>
            </a:r>
            <a:r>
              <a:rPr lang="az-Latn-AZ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ş</a:t>
            </a:r>
            <a:r>
              <a:rPr lang="tr-TR" b="1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la’’</a:t>
            </a:r>
            <a:r>
              <a:rPr lang="tr-TR" b="0" i="1" dirty="0">
                <a:solidFill>
                  <a:srgbClr val="000000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 </a:t>
            </a:r>
            <a:endParaRPr lang="tr-TR" i="1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bls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22EF3660-D792-111B-89F7-178DC4B1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35" y="32129"/>
            <a:ext cx="4358265" cy="6324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03CF66D-20E1-AA43-1F28-281675194408}"/>
              </a:ext>
            </a:extLst>
          </p:cNvPr>
          <p:cNvSpPr txBox="1"/>
          <p:nvPr/>
        </p:nvSpPr>
        <p:spPr>
          <a:xfrm>
            <a:off x="1152525" y="1752600"/>
            <a:ext cx="40439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Təhlükəsizlik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Cavab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Havayolu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Tənəfüs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OED əldə 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sz="2400" i="1" dirty="0"/>
              <a:t>Sirkulasiyanı təmin et</a:t>
            </a:r>
          </a:p>
          <a:p>
            <a:endParaRPr lang="az-Latn-AZ" dirty="0"/>
          </a:p>
          <a:p>
            <a:endParaRPr lang="az-Latn-AZ" dirty="0"/>
          </a:p>
          <a:p>
            <a:endParaRPr lang="tr-TR" dirty="0"/>
          </a:p>
        </p:txBody>
      </p:sp>
      <p:pic>
        <p:nvPicPr>
          <p:cNvPr id="4" name="Picture 2" descr="Azərbaycan Kardiologiya Cəmiyyəti">
            <a:extLst>
              <a:ext uri="{FF2B5EF4-FFF2-40B4-BE49-F238E27FC236}">
                <a16:creationId xmlns:a16="http://schemas.microsoft.com/office/drawing/2014/main" id="{F86B62C8-5D3E-BF73-1C39-7185FF61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bls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5</a:t>
            </a:fld>
            <a:endParaRPr lang="tr-TR"/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D5EF0289-5F56-DC53-D66A-5A330B5E3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75" y="136525"/>
            <a:ext cx="4214225" cy="6111770"/>
          </a:xfrm>
          <a:prstGeom prst="rect">
            <a:avLst/>
          </a:prstGeom>
        </p:spPr>
      </p:pic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B7E76DDE-CDC3-45DF-17B9-18E8BBA1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0D46D43-E546-DFD0-FC87-634152B6B559}"/>
              </a:ext>
            </a:extLst>
          </p:cNvPr>
          <p:cNvSpPr txBox="1"/>
          <p:nvPr/>
        </p:nvSpPr>
        <p:spPr>
          <a:xfrm>
            <a:off x="1295400" y="192405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i="1" dirty="0"/>
              <a:t>Kompresiyaları süni tənəfüs ile kombinə 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Latn-AZ" i="1" dirty="0"/>
              <a:t>AED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81035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900" y="0"/>
            <a:ext cx="8421688" cy="1325563"/>
          </a:xfrm>
        </p:spPr>
        <p:txBody>
          <a:bodyPr rtlCol="0"/>
          <a:lstStyle/>
          <a:p>
            <a:pPr rtl="0"/>
            <a:r>
              <a:rPr lang="az-Latn-AZ" dirty="0"/>
              <a:t>bls</a:t>
            </a:r>
            <a:endParaRPr lang="tr-TR" dirty="0"/>
          </a:p>
        </p:txBody>
      </p:sp>
      <p:sp>
        <p:nvSpPr>
          <p:cNvPr id="80" name="Tarih Yer Tutucusu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81" name="Alt Bilgi Yer Tutucusu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tr-TR"/>
              <a:t>Kardiologiyada Təcili Hallar</a:t>
            </a:r>
          </a:p>
        </p:txBody>
      </p:sp>
      <p:sp>
        <p:nvSpPr>
          <p:cNvPr id="82" name="Slayt Numarası Yer Tutucusu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FF02CCB-213B-CF46-EF0C-7004F7D1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04" y="0"/>
            <a:ext cx="5963096" cy="6490778"/>
          </a:xfrm>
          <a:prstGeom prst="rect">
            <a:avLst/>
          </a:prstGeom>
        </p:spPr>
      </p:pic>
      <p:pic>
        <p:nvPicPr>
          <p:cNvPr id="3" name="Picture 2" descr="Azərbaycan Kardiologiya Cəmiyyəti">
            <a:extLst>
              <a:ext uri="{FF2B5EF4-FFF2-40B4-BE49-F238E27FC236}">
                <a16:creationId xmlns:a16="http://schemas.microsoft.com/office/drawing/2014/main" id="{DC044E5F-FD77-8CDE-555B-FE95B8E7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8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B25A0D-80A8-D7D7-FE38-75171A41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41935"/>
            <a:ext cx="8421688" cy="1325563"/>
          </a:xfrm>
        </p:spPr>
        <p:txBody>
          <a:bodyPr/>
          <a:lstStyle/>
          <a:p>
            <a:r>
              <a:rPr lang="az-Latn-AZ" dirty="0"/>
              <a:t>BLS</a:t>
            </a:r>
            <a:endParaRPr lang="tr-TR" dirty="0"/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2645331A-A169-8C08-8109-0A62A7BD89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tr-TR" noProof="0"/>
              <a:t>2023</a:t>
            </a:r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B32681E5-452E-DF1F-7DF9-447FA2EB08E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tr-TR" noProof="0"/>
              <a:t>Kardiologiyada Təcili Hallar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069C9E61-88B5-8390-51BC-6445D8D3A39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tr-TR" noProof="0" smtClean="0"/>
              <a:t>7</a:t>
            </a:fld>
            <a:endParaRPr lang="tr-TR" noProof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92C85C3-6071-443A-3AD2-0090CCCBC0F4}"/>
              </a:ext>
            </a:extLst>
          </p:cNvPr>
          <p:cNvSpPr txBox="1"/>
          <p:nvPr/>
        </p:nvSpPr>
        <p:spPr>
          <a:xfrm>
            <a:off x="302567" y="2568479"/>
            <a:ext cx="5793433" cy="33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altLang="tr-TR" dirty="0"/>
              <a:t>Tövsiyə olunan sinə kompresiya sayı 100-120/dəqdir.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altLang="tr-TR" dirty="0"/>
              <a:t>Dərinliyi 5-6 sm olmalıdır.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altLang="tr-TR" dirty="0"/>
              <a:t>İctimai yerlərdə AED-lərin istifadəsi təşviq edilməlidir.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altLang="tr-TR" dirty="0"/>
              <a:t>Təcrübəsiz ictimai xilasedicilər digər xilasedicilər hadisə yerinə gələnə qədər yalnız əllə CPR dəvam etmelidirlər.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altLang="tr-TR" dirty="0"/>
              <a:t>Xilasedici ilk yardım üzrə təlim keçmişdirsə, onlar xilasedici nəfəslə BLS tətbiq etməlidirlər (30:2)</a:t>
            </a:r>
            <a:endParaRPr lang="tr-TR" altLang="tr-TR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C5342E9-7A16-334B-8A7F-E6F8F61A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636" y="2217740"/>
            <a:ext cx="5467350" cy="4070350"/>
          </a:xfrm>
          <a:prstGeom prst="rect">
            <a:avLst/>
          </a:prstGeom>
          <a:noFill/>
        </p:spPr>
      </p:pic>
      <p:pic>
        <p:nvPicPr>
          <p:cNvPr id="17" name="Picture 2" descr="Azərbaycan Kardiologiya Cəmiyyəti">
            <a:extLst>
              <a:ext uri="{FF2B5EF4-FFF2-40B4-BE49-F238E27FC236}">
                <a16:creationId xmlns:a16="http://schemas.microsoft.com/office/drawing/2014/main" id="{11825C6C-B97E-C128-70E0-AF377DBD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8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6668B22-4E6F-DC14-45F5-F320762B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/>
          <a:lstStyle/>
          <a:p>
            <a:r>
              <a:rPr lang="az-Latn-AZ" dirty="0"/>
              <a:t>Hava yolu acıqlığının təmini</a:t>
            </a:r>
            <a:endParaRPr lang="en-US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878C646-C0D6-DBBD-8472-C0416DBD4791}"/>
              </a:ext>
            </a:extLst>
          </p:cNvPr>
          <p:cNvSpPr txBox="1"/>
          <p:nvPr/>
        </p:nvSpPr>
        <p:spPr>
          <a:xfrm>
            <a:off x="2933700" y="2776936"/>
            <a:ext cx="3924300" cy="823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Travma </a:t>
            </a:r>
            <a:r>
              <a:rPr lang="az-Latn-AZ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xəstələrində</a:t>
            </a:r>
            <a: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ç</a:t>
            </a:r>
            <a:r>
              <a:rPr lang="az-Latn-AZ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ənə</a:t>
            </a:r>
            <a: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z-Latn-AZ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qabağa</a:t>
            </a:r>
            <a: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manevr</a:t>
            </a:r>
            <a:r>
              <a:rPr lang="az-Latn-AZ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tr-TR" alt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tr-TR" alt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jaw</a:t>
            </a:r>
            <a:r>
              <a:rPr lang="tr-TR" alt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thrust</a:t>
            </a:r>
            <a:r>
              <a:rPr lang="tr-TR" alt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manevr</a:t>
            </a:r>
            <a:r>
              <a:rPr lang="az-Latn-AZ" alt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tr-TR" alt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6" name="Picture 6" descr="metin, vektörel grafik içeren bir resim&#10;&#10;Açıklama otomatik olarak oluşturuldu">
            <a:extLst>
              <a:ext uri="{FF2B5EF4-FFF2-40B4-BE49-F238E27FC236}">
                <a16:creationId xmlns:a16="http://schemas.microsoft.com/office/drawing/2014/main" id="{99AB8067-95A7-8802-0318-45D248990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2" r="3" b="16604"/>
          <a:stretch/>
        </p:blipFill>
        <p:spPr bwMode="auto">
          <a:xfrm>
            <a:off x="2933700" y="3834606"/>
            <a:ext cx="3924300" cy="199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B519EBB-29FD-C96B-F086-730D1CF3AF83}"/>
              </a:ext>
            </a:extLst>
          </p:cNvPr>
          <p:cNvSpPr txBox="1"/>
          <p:nvPr/>
        </p:nvSpPr>
        <p:spPr>
          <a:xfrm>
            <a:off x="7410173" y="2776936"/>
            <a:ext cx="394362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Travma </a:t>
            </a:r>
            <a:r>
              <a:rPr lang="tr-TR" altLang="tr-TR" sz="1300" b="1" kern="1200" cap="all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şü</a:t>
            </a:r>
            <a:r>
              <a:rPr lang="az-Latn-AZ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tr-TR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az-Latn-AZ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ə</a:t>
            </a:r>
            <a:r>
              <a:rPr lang="tr-TR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olmayan </a:t>
            </a:r>
            <a:r>
              <a:rPr lang="az-Latn-AZ" altLang="tr-TR" sz="1300" b="1" cap="all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bütün</a:t>
            </a:r>
            <a:r>
              <a:rPr lang="tr-TR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z-Latn-AZ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xəstələrdə</a:t>
            </a:r>
            <a:r>
              <a:rPr lang="tr-TR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baş geri ç</a:t>
            </a:r>
            <a:r>
              <a:rPr lang="az-Latn-AZ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ə</a:t>
            </a:r>
            <a:r>
              <a:rPr lang="tr-TR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az-Latn-AZ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ə</a:t>
            </a:r>
            <a:r>
              <a:rPr lang="tr-TR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tr-TR" sz="1300" kern="1200" cap="all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yu</a:t>
            </a:r>
            <a:r>
              <a:rPr lang="az-Latn-AZ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tr-TR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arı </a:t>
            </a:r>
            <a:r>
              <a:rPr lang="tr-TR" altLang="tr-TR" sz="1300" kern="1200" cap="all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manev</a:t>
            </a:r>
            <a:r>
              <a:rPr lang="az-Latn-AZ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</a:t>
            </a:r>
            <a:r>
              <a:rPr lang="tr-TR" altLang="tr-TR" sz="13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tr-TR" altLang="tr-TR" sz="1300" b="1" kern="1200" cap="all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head</a:t>
            </a:r>
            <a:r>
              <a:rPr lang="tr-TR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altLang="tr-TR" sz="1300" b="1" kern="1200" cap="all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tilt-chin</a:t>
            </a:r>
            <a:r>
              <a:rPr lang="tr-TR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lift </a:t>
            </a:r>
            <a:r>
              <a:rPr lang="tr-TR" altLang="tr-TR" sz="1300" b="1" kern="1200" cap="all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manev</a:t>
            </a:r>
            <a:r>
              <a:rPr lang="az-Latn-AZ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</a:t>
            </a:r>
            <a:r>
              <a:rPr lang="tr-TR" altLang="tr-TR" sz="13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37D8AECD-A088-C73D-BCE5-E7FD4D247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0" r="-1" b="11874"/>
          <a:stretch/>
        </p:blipFill>
        <p:spPr bwMode="auto">
          <a:xfrm>
            <a:off x="7410173" y="3834606"/>
            <a:ext cx="3943627" cy="19978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865351A3-84A6-3BE4-333E-EA57F3A3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r-TR" kern="1200"/>
              <a:t>2023</a:t>
            </a:r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471471C6-6129-E873-85C4-078C6FB2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r-TR" kern="1200"/>
              <a:t>Kardiologiyada Təcili Hallar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E9CF779F-AD24-5F7C-F14C-983606DF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tr-TR" smtClean="0"/>
              <a:pPr>
                <a:spcAft>
                  <a:spcPts val="600"/>
                </a:spcAft>
              </a:pPr>
              <a:t>8</a:t>
            </a:fld>
            <a:endParaRPr lang="tr-TR"/>
          </a:p>
        </p:txBody>
      </p:sp>
      <p:pic>
        <p:nvPicPr>
          <p:cNvPr id="20" name="Picture 2" descr="Azərbaycan Kardiologiya Cəmiyyəti">
            <a:extLst>
              <a:ext uri="{FF2B5EF4-FFF2-40B4-BE49-F238E27FC236}">
                <a16:creationId xmlns:a16="http://schemas.microsoft.com/office/drawing/2014/main" id="{3AAE15F1-3E19-EA9C-CC14-46C558E2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" y="4489780"/>
            <a:ext cx="5358436" cy="11227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az-Latn-AZ" dirty="0"/>
              <a:t>Bls üçün </a:t>
            </a:r>
            <a:r>
              <a:rPr lang="tr-TR" dirty="0"/>
              <a:t>5 </a:t>
            </a:r>
            <a:r>
              <a:rPr lang="az-Latn-AZ" dirty="0"/>
              <a:t>Ə</a:t>
            </a:r>
            <a:r>
              <a:rPr lang="tr-TR" dirty="0" err="1"/>
              <a:t>sas</a:t>
            </a:r>
            <a:r>
              <a:rPr lang="tr-TR" dirty="0"/>
              <a:t> mesaj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680" y="516295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tr-TR" dirty="0"/>
              <a:t>ARREST</a:t>
            </a:r>
            <a:r>
              <a:rPr lang="az-Latn-AZ" dirty="0"/>
              <a:t>İ</a:t>
            </a:r>
            <a:r>
              <a:rPr lang="tr-TR" dirty="0"/>
              <a:t> TANI</a:t>
            </a:r>
            <a:r>
              <a:rPr lang="az-Latn-AZ" dirty="0"/>
              <a:t>,</a:t>
            </a:r>
            <a:r>
              <a:rPr lang="tr-TR" dirty="0"/>
              <a:t> KPR’A BA</a:t>
            </a:r>
            <a:r>
              <a:rPr lang="az-Latn-AZ" dirty="0"/>
              <a:t>Ş</a:t>
            </a:r>
            <a:r>
              <a:rPr lang="tr-TR" dirty="0"/>
              <a:t>LA</a:t>
            </a:r>
            <a:r>
              <a:rPr lang="az-Latn-AZ" dirty="0"/>
              <a:t>.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9680" y="1181246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rtl="0"/>
            <a:r>
              <a:rPr lang="tr-TR" dirty="0"/>
              <a:t>T</a:t>
            </a:r>
            <a:r>
              <a:rPr lang="az-Latn-AZ" dirty="0"/>
              <a:t>Ə</a:t>
            </a:r>
            <a:r>
              <a:rPr lang="tr-TR" dirty="0"/>
              <a:t>C</a:t>
            </a:r>
            <a:r>
              <a:rPr lang="az-Latn-AZ" dirty="0"/>
              <a:t>İ</a:t>
            </a:r>
            <a:r>
              <a:rPr lang="tr-TR" dirty="0"/>
              <a:t>L</a:t>
            </a:r>
            <a:r>
              <a:rPr lang="az-Latn-AZ" dirty="0"/>
              <a:t>İ</a:t>
            </a:r>
            <a:r>
              <a:rPr lang="tr-TR" dirty="0"/>
              <a:t> YARDIM S</a:t>
            </a:r>
            <a:r>
              <a:rPr lang="az-Latn-AZ" dirty="0"/>
              <a:t>İ</a:t>
            </a:r>
            <a:r>
              <a:rPr lang="tr-TR" dirty="0"/>
              <a:t>STEM</a:t>
            </a:r>
            <a:r>
              <a:rPr lang="az-Latn-AZ" dirty="0"/>
              <a:t>İ</a:t>
            </a:r>
            <a:r>
              <a:rPr lang="tr-TR" dirty="0"/>
              <a:t>N</a:t>
            </a:r>
            <a:r>
              <a:rPr lang="az-Latn-AZ" dirty="0"/>
              <a:t>İ</a:t>
            </a:r>
            <a:r>
              <a:rPr lang="tr-TR" dirty="0"/>
              <a:t> AKT</a:t>
            </a:r>
            <a:r>
              <a:rPr lang="az-Latn-AZ" dirty="0"/>
              <a:t>İ</a:t>
            </a:r>
            <a:r>
              <a:rPr lang="tr-TR" dirty="0"/>
              <a:t>V ET</a:t>
            </a:r>
            <a:r>
              <a:rPr lang="az-Latn-AZ" dirty="0"/>
              <a:t>.</a:t>
            </a:r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447" y="1895857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rtl="0"/>
            <a:r>
              <a:rPr lang="tr-TR" dirty="0"/>
              <a:t>KOMPRESYALARA BA</a:t>
            </a:r>
            <a:r>
              <a:rPr lang="az-Latn-AZ" dirty="0"/>
              <a:t>Ş</a:t>
            </a:r>
            <a:r>
              <a:rPr lang="tr-TR" dirty="0"/>
              <a:t>LA</a:t>
            </a:r>
            <a:r>
              <a:rPr lang="az-Latn-AZ" dirty="0"/>
              <a:t>.</a:t>
            </a:r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35111" y="2577808"/>
            <a:ext cx="543320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rtl="0"/>
            <a:r>
              <a:rPr lang="tr-TR" dirty="0"/>
              <a:t>AED </a:t>
            </a:r>
            <a:r>
              <a:rPr lang="az-Latn-AZ" dirty="0"/>
              <a:t>Ə</a:t>
            </a:r>
            <a:r>
              <a:rPr lang="tr-TR" dirty="0"/>
              <a:t>LD</a:t>
            </a:r>
            <a:r>
              <a:rPr lang="az-Latn-AZ" dirty="0"/>
              <a:t>Ə</a:t>
            </a:r>
            <a:r>
              <a:rPr lang="tr-TR" dirty="0"/>
              <a:t> ET</a:t>
            </a:r>
            <a:r>
              <a:rPr lang="az-Latn-AZ" dirty="0"/>
              <a:t>.</a:t>
            </a:r>
            <a:endParaRPr lang="tr-TR" dirty="0"/>
          </a:p>
        </p:txBody>
      </p:sp>
      <p:sp>
        <p:nvSpPr>
          <p:cNvPr id="20" name="Tarih Yer Tutucusu 19">
            <a:extLst>
              <a:ext uri="{FF2B5EF4-FFF2-40B4-BE49-F238E27FC236}">
                <a16:creationId xmlns:a16="http://schemas.microsoft.com/office/drawing/2014/main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tr-TR"/>
              <a:t>2023</a:t>
            </a:r>
          </a:p>
        </p:txBody>
      </p:sp>
      <p:sp>
        <p:nvSpPr>
          <p:cNvPr id="21" name="Alt Bilgi Yer Tutucusu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tr-TR" dirty="0" err="1"/>
              <a:t>Kardiologiyada</a:t>
            </a:r>
            <a:r>
              <a:rPr lang="tr-TR" dirty="0"/>
              <a:t> </a:t>
            </a:r>
            <a:r>
              <a:rPr lang="tr-TR" dirty="0" err="1"/>
              <a:t>Təcili</a:t>
            </a:r>
            <a:r>
              <a:rPr lang="tr-TR" dirty="0"/>
              <a:t> </a:t>
            </a:r>
            <a:r>
              <a:rPr lang="tr-TR" dirty="0" err="1"/>
              <a:t>Hallar</a:t>
            </a:r>
            <a:endParaRPr lang="tr-TR" dirty="0"/>
          </a:p>
        </p:txBody>
      </p:sp>
      <p:sp>
        <p:nvSpPr>
          <p:cNvPr id="22" name="Slayt Numarası Yer Tutucusu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tr-TR" smtClean="0"/>
              <a:pPr rtl="0"/>
              <a:t>9</a:t>
            </a:fld>
            <a:endParaRPr lang="tr-TR"/>
          </a:p>
        </p:txBody>
      </p:sp>
      <p:sp>
        <p:nvSpPr>
          <p:cNvPr id="11" name="Metin Yer Tutucusu 8">
            <a:extLst>
              <a:ext uri="{FF2B5EF4-FFF2-40B4-BE49-F238E27FC236}">
                <a16:creationId xmlns:a16="http://schemas.microsoft.com/office/drawing/2014/main" id="{F823C607-4AF6-59B6-CF5B-60F7D096810F}"/>
              </a:ext>
            </a:extLst>
          </p:cNvPr>
          <p:cNvSpPr txBox="1">
            <a:spLocks/>
          </p:cNvSpPr>
          <p:nvPr/>
        </p:nvSpPr>
        <p:spPr>
          <a:xfrm>
            <a:off x="5917214" y="3230200"/>
            <a:ext cx="543320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KPR </a:t>
            </a:r>
            <a:r>
              <a:rPr lang="az-Latn-AZ" dirty="0"/>
              <a:t>Ö</a:t>
            </a:r>
            <a:r>
              <a:rPr lang="tr-TR" dirty="0"/>
              <a:t>YR</a:t>
            </a:r>
            <a:r>
              <a:rPr lang="az-Latn-AZ" dirty="0"/>
              <a:t>Ə</a:t>
            </a:r>
            <a:r>
              <a:rPr lang="tr-TR" dirty="0"/>
              <a:t>N</a:t>
            </a:r>
            <a:r>
              <a:rPr lang="az-Latn-AZ" dirty="0"/>
              <a:t>.</a:t>
            </a:r>
            <a:endParaRPr lang="tr-TR" dirty="0"/>
          </a:p>
        </p:txBody>
      </p:sp>
      <p:pic>
        <p:nvPicPr>
          <p:cNvPr id="14" name="Picture 2" descr="Azərbaycan Kardiologiya Cəmiyyəti">
            <a:extLst>
              <a:ext uri="{FF2B5EF4-FFF2-40B4-BE49-F238E27FC236}">
                <a16:creationId xmlns:a16="http://schemas.microsoft.com/office/drawing/2014/main" id="{DEA7F8E8-7112-6940-BA6A-80513043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theme/theme1.xml><?xml version="1.0" encoding="utf-8"?>
<a:theme xmlns:a="http://schemas.openxmlformats.org/drawingml/2006/main" name="Tek Çizgili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6_TF56180624_Win32" id="{EFB21A70-82A0-4B5B-9E71-C4B408FD1195}" vid="{F67E96E0-DE94-4C45-8B9E-50B492AA34C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basit satış sunumu</Template>
  <TotalTime>1012</TotalTime>
  <Words>620</Words>
  <Application>Microsoft Office PowerPoint</Application>
  <PresentationFormat>Geniş ekran</PresentationFormat>
  <Paragraphs>166</Paragraphs>
  <Slides>20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Amasis MT Pro Medium</vt:lpstr>
      <vt:lpstr>Arial</vt:lpstr>
      <vt:lpstr>Calibri</vt:lpstr>
      <vt:lpstr>Noto Serif</vt:lpstr>
      <vt:lpstr>Open Sans</vt:lpstr>
      <vt:lpstr>Tenorite</vt:lpstr>
      <vt:lpstr>Times New Roman</vt:lpstr>
      <vt:lpstr>var( --e-global-typography-4015f46-font-family )</vt:lpstr>
      <vt:lpstr>Wingdings</vt:lpstr>
      <vt:lpstr>Tek Çizgili</vt:lpstr>
      <vt:lpstr>Kardİak arrest. cpr. Nəticələri necə yaxşılaşdıra bilərik?</vt:lpstr>
      <vt:lpstr>PLAN </vt:lpstr>
      <vt:lpstr>HƏyat qurtaran sİstemlƏr</vt:lpstr>
      <vt:lpstr>bls</vt:lpstr>
      <vt:lpstr>bls</vt:lpstr>
      <vt:lpstr>bls</vt:lpstr>
      <vt:lpstr>BLS</vt:lpstr>
      <vt:lpstr>Hava yolu acıqlığının təmini</vt:lpstr>
      <vt:lpstr>Bls üçün 5 Əsas mesaj</vt:lpstr>
      <vt:lpstr>acls</vt:lpstr>
      <vt:lpstr>als</vt:lpstr>
      <vt:lpstr>als</vt:lpstr>
      <vt:lpstr>aLS 5 Əsas mesaj</vt:lpstr>
      <vt:lpstr>Geri döndürülə bilinən səbəblər</vt:lpstr>
      <vt:lpstr>als</vt:lpstr>
      <vt:lpstr>acls</vt:lpstr>
      <vt:lpstr>Spesifik ŞƏRAİTDƏ kardiyak arrest</vt:lpstr>
      <vt:lpstr>KAPNOMETR</vt:lpstr>
      <vt:lpstr>5 Əsas mesaj</vt:lpstr>
      <vt:lpstr>Təşəkkürlər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Kardıak arrest. cpr. Nəticələri necə yaxşılaşdıra bilərik</dc:title>
  <dc:creator>Jelal Gasimov</dc:creator>
  <cp:lastModifiedBy>Jelal Gasimov</cp:lastModifiedBy>
  <cp:revision>1</cp:revision>
  <dcterms:created xsi:type="dcterms:W3CDTF">2023-03-31T06:22:08Z</dcterms:created>
  <dcterms:modified xsi:type="dcterms:W3CDTF">2023-04-01T04:09:12Z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